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 SemiBold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Source Sans Pr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88">
          <p15:clr>
            <a:srgbClr val="A4A3A4"/>
          </p15:clr>
        </p15:guide>
        <p15:guide id="2" pos="441">
          <p15:clr>
            <a:srgbClr val="A4A3A4"/>
          </p15:clr>
        </p15:guide>
        <p15:guide id="3" pos="2880">
          <p15:clr>
            <a:srgbClr val="9AA0A6"/>
          </p15:clr>
        </p15:guide>
        <p15:guide id="4" pos="2063">
          <p15:clr>
            <a:srgbClr val="9AA0A6"/>
          </p15:clr>
        </p15:guide>
        <p15:guide id="5" orient="horz" pos="7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88" orient="horz"/>
        <p:guide pos="441"/>
        <p:guide pos="2880"/>
        <p:guide pos="2063"/>
        <p:guide pos="79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46" Type="http://schemas.openxmlformats.org/officeDocument/2006/relationships/font" Target="fonts/SourceSansPro-bold.fntdata"/><Relationship Id="rId23" Type="http://schemas.openxmlformats.org/officeDocument/2006/relationships/slide" Target="slides/slide18.xml"/><Relationship Id="rId45" Type="http://schemas.openxmlformats.org/officeDocument/2006/relationships/font" Target="fonts/SourceSans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SourceSansPro-boldItalic.fntdata"/><Relationship Id="rId25" Type="http://schemas.openxmlformats.org/officeDocument/2006/relationships/slide" Target="slides/slide20.xml"/><Relationship Id="rId47" Type="http://schemas.openxmlformats.org/officeDocument/2006/relationships/font" Target="fonts/SourceSansPr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SemiBold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SemiBold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25e4caa8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25e4caa8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14d176d1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14d176d1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14d176d14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14d176d1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14d176d14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14d176d14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14d176d14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14d176d14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14d176d14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14d176d14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364e7741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364e7741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17a4ff3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17a4ff3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14d176d14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14d176d14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364e7741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364e7741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292ac71d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292ac71d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a2027d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a2027d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364e774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364e774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25e4caa8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25e4caa8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14d176d1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14d176d1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30ec0cd5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230ec0cd5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30ec0cd56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30ec0cd56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364e7741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364e7741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364e7741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364e7741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364e7741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2364e7741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23618dd97e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23618dd97e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30ec0cd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230ec0cd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1a2027d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1a2027d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1a2027d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11a2027d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23618dd97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23618dd97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30ec0cd56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30ec0cd56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0261583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0261583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4c89770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4c8977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292ac71d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292ac71d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14d176d1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14d176d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3618dd97e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3618dd97e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Relationship Id="rId5" Type="http://schemas.openxmlformats.org/officeDocument/2006/relationships/image" Target="../media/image9.png"/><Relationship Id="rId6" Type="http://schemas.openxmlformats.org/officeDocument/2006/relationships/image" Target="../media/image20.jpg"/><Relationship Id="rId7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22.jpg"/><Relationship Id="rId5" Type="http://schemas.openxmlformats.org/officeDocument/2006/relationships/image" Target="../media/image9.png"/><Relationship Id="rId6" Type="http://schemas.openxmlformats.org/officeDocument/2006/relationships/image" Target="../media/image18.jpg"/><Relationship Id="rId7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21.jpg"/><Relationship Id="rId5" Type="http://schemas.openxmlformats.org/officeDocument/2006/relationships/image" Target="../media/image9.png"/><Relationship Id="rId6" Type="http://schemas.openxmlformats.org/officeDocument/2006/relationships/image" Target="../media/image28.jpg"/><Relationship Id="rId7" Type="http://schemas.openxmlformats.org/officeDocument/2006/relationships/image" Target="../media/image23.jpg"/><Relationship Id="rId8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35.jpg"/><Relationship Id="rId5" Type="http://schemas.openxmlformats.org/officeDocument/2006/relationships/image" Target="../media/image9.png"/><Relationship Id="rId6" Type="http://schemas.openxmlformats.org/officeDocument/2006/relationships/image" Target="../media/image38.jpg"/><Relationship Id="rId7" Type="http://schemas.openxmlformats.org/officeDocument/2006/relationships/image" Target="../media/image3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30.jpg"/><Relationship Id="rId5" Type="http://schemas.openxmlformats.org/officeDocument/2006/relationships/image" Target="../media/image9.png"/><Relationship Id="rId6" Type="http://schemas.openxmlformats.org/officeDocument/2006/relationships/image" Target="../media/image34.jpg"/><Relationship Id="rId7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32.jpg"/><Relationship Id="rId5" Type="http://schemas.openxmlformats.org/officeDocument/2006/relationships/image" Target="../media/image9.png"/><Relationship Id="rId6" Type="http://schemas.openxmlformats.org/officeDocument/2006/relationships/image" Target="../media/image33.jpg"/><Relationship Id="rId7" Type="http://schemas.openxmlformats.org/officeDocument/2006/relationships/image" Target="../media/image29.jpg"/><Relationship Id="rId8" Type="http://schemas.openxmlformats.org/officeDocument/2006/relationships/image" Target="../media/image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42.jpg"/><Relationship Id="rId5" Type="http://schemas.openxmlformats.org/officeDocument/2006/relationships/image" Target="../media/image9.png"/><Relationship Id="rId6" Type="http://schemas.openxmlformats.org/officeDocument/2006/relationships/image" Target="../media/image39.jpg"/><Relationship Id="rId7" Type="http://schemas.openxmlformats.org/officeDocument/2006/relationships/image" Target="../media/image5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41.jpg"/><Relationship Id="rId5" Type="http://schemas.openxmlformats.org/officeDocument/2006/relationships/image" Target="../media/image9.png"/><Relationship Id="rId6" Type="http://schemas.openxmlformats.org/officeDocument/2006/relationships/image" Target="../media/image51.jpg"/><Relationship Id="rId7" Type="http://schemas.openxmlformats.org/officeDocument/2006/relationships/image" Target="../media/image4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jpg"/><Relationship Id="rId4" Type="http://schemas.openxmlformats.org/officeDocument/2006/relationships/image" Target="../media/image9.png"/><Relationship Id="rId5" Type="http://schemas.openxmlformats.org/officeDocument/2006/relationships/image" Target="../media/image54.jpg"/><Relationship Id="rId6" Type="http://schemas.openxmlformats.org/officeDocument/2006/relationships/image" Target="../media/image58.jpg"/><Relationship Id="rId7" Type="http://schemas.openxmlformats.org/officeDocument/2006/relationships/image" Target="../media/image15.jpg"/><Relationship Id="rId8" Type="http://schemas.openxmlformats.org/officeDocument/2006/relationships/image" Target="../media/image4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jpg"/><Relationship Id="rId4" Type="http://schemas.openxmlformats.org/officeDocument/2006/relationships/image" Target="../media/image9.png"/><Relationship Id="rId5" Type="http://schemas.openxmlformats.org/officeDocument/2006/relationships/image" Target="../media/image15.jpg"/><Relationship Id="rId6" Type="http://schemas.openxmlformats.org/officeDocument/2006/relationships/image" Target="../media/image59.jpg"/><Relationship Id="rId7" Type="http://schemas.openxmlformats.org/officeDocument/2006/relationships/image" Target="../media/image62.jpg"/><Relationship Id="rId8" Type="http://schemas.openxmlformats.org/officeDocument/2006/relationships/image" Target="../media/image5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15.jpg"/><Relationship Id="rId5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15.jpg"/><Relationship Id="rId5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Relationship Id="rId4" Type="http://schemas.openxmlformats.org/officeDocument/2006/relationships/image" Target="../media/image48.png"/><Relationship Id="rId5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Relationship Id="rId4" Type="http://schemas.openxmlformats.org/officeDocument/2006/relationships/image" Target="../media/image67.png"/><Relationship Id="rId5" Type="http://schemas.openxmlformats.org/officeDocument/2006/relationships/image" Target="../media/image64.png"/><Relationship Id="rId6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Relationship Id="rId4" Type="http://schemas.openxmlformats.org/officeDocument/2006/relationships/image" Target="../media/image61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63.png"/><Relationship Id="rId8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png"/><Relationship Id="rId4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0.jpg"/><Relationship Id="rId5" Type="http://schemas.openxmlformats.org/officeDocument/2006/relationships/image" Target="../media/image9.png"/><Relationship Id="rId6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1.jpg"/><Relationship Id="rId5" Type="http://schemas.openxmlformats.org/officeDocument/2006/relationships/image" Target="../media/image9.png"/><Relationship Id="rId6" Type="http://schemas.openxmlformats.org/officeDocument/2006/relationships/image" Target="../media/image14.jpg"/><Relationship Id="rId7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92177" y="0"/>
            <a:ext cx="77517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86395" r="0" t="0"/>
          <a:stretch/>
        </p:blipFill>
        <p:spPr>
          <a:xfrm flipH="1">
            <a:off x="580949" y="0"/>
            <a:ext cx="10546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 flipH="1" rot="5400000">
            <a:off x="1506928" y="-541950"/>
            <a:ext cx="5144400" cy="62274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flipH="1">
            <a:off x="28" y="0"/>
            <a:ext cx="9654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 flipH="1" rot="10800000">
            <a:off x="0" y="2592000"/>
            <a:ext cx="4250110" cy="1305274"/>
            <a:chOff x="810175" y="1647525"/>
            <a:chExt cx="3761825" cy="1116000"/>
          </a:xfrm>
        </p:grpSpPr>
        <p:sp>
          <p:nvSpPr>
            <p:cNvPr id="59" name="Google Shape;59;p13"/>
            <p:cNvSpPr/>
            <p:nvPr/>
          </p:nvSpPr>
          <p:spPr>
            <a:xfrm rot="-5400000">
              <a:off x="2177438" y="368963"/>
              <a:ext cx="1116000" cy="3673125"/>
            </a:xfrm>
            <a:prstGeom prst="flowChartOffpageConnector">
              <a:avLst/>
            </a:prstGeom>
            <a:solidFill>
              <a:srgbClr val="92BFD5">
                <a:alpha val="843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2088738" y="368963"/>
              <a:ext cx="1116000" cy="3673125"/>
            </a:xfrm>
            <a:prstGeom prst="flowChartOffpageConnector">
              <a:avLst/>
            </a:prstGeom>
            <a:solidFill>
              <a:srgbClr val="05405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 txBox="1"/>
            <p:nvPr/>
          </p:nvSpPr>
          <p:spPr>
            <a:xfrm rot="10800000">
              <a:off x="1086056" y="1836978"/>
              <a:ext cx="30180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>
                  <a:solidFill>
                    <a:srgbClr val="D2F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Мобильное решение “GDMN Склад”</a:t>
              </a:r>
              <a:endParaRPr sz="2200">
                <a:solidFill>
                  <a:srgbClr val="D2F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2"/>
          <p:cNvGrpSpPr/>
          <p:nvPr/>
        </p:nvGrpSpPr>
        <p:grpSpPr>
          <a:xfrm>
            <a:off x="3672000" y="1512059"/>
            <a:ext cx="1742320" cy="3491992"/>
            <a:chOff x="3778130" y="1040839"/>
            <a:chExt cx="1979909" cy="3971784"/>
          </a:xfrm>
        </p:grpSpPr>
        <p:pic>
          <p:nvPicPr>
            <p:cNvPr id="203" name="Google Shape;20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3297" y="1209000"/>
              <a:ext cx="1749601" cy="3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2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3778130" y="1040839"/>
              <a:ext cx="1979909" cy="39717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22"/>
          <p:cNvGrpSpPr/>
          <p:nvPr/>
        </p:nvGrpSpPr>
        <p:grpSpPr>
          <a:xfrm>
            <a:off x="1008000" y="1512000"/>
            <a:ext cx="1742320" cy="3492106"/>
            <a:chOff x="1353243" y="1042798"/>
            <a:chExt cx="1979909" cy="3967852"/>
          </a:xfrm>
        </p:grpSpPr>
        <p:pic>
          <p:nvPicPr>
            <p:cNvPr id="206" name="Google Shape;20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8390" y="1207113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2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1353243" y="1042798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22"/>
          <p:cNvSpPr txBox="1"/>
          <p:nvPr/>
        </p:nvSpPr>
        <p:spPr>
          <a:xfrm>
            <a:off x="0" y="972000"/>
            <a:ext cx="914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Загрузка данных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09" name="Google Shape;209;p22"/>
          <p:cNvGrpSpPr/>
          <p:nvPr/>
        </p:nvGrpSpPr>
        <p:grpSpPr>
          <a:xfrm>
            <a:off x="3258875" y="1081924"/>
            <a:ext cx="249700" cy="212150"/>
            <a:chOff x="-1139" y="383"/>
            <a:chExt cx="714" cy="607"/>
          </a:xfrm>
        </p:grpSpPr>
        <p:sp>
          <p:nvSpPr>
            <p:cNvPr id="210" name="Google Shape;210;p22"/>
            <p:cNvSpPr/>
            <p:nvPr/>
          </p:nvSpPr>
          <p:spPr>
            <a:xfrm>
              <a:off x="-1139" y="383"/>
              <a:ext cx="714" cy="476"/>
            </a:xfrm>
            <a:custGeom>
              <a:rect b="b" l="l" r="r" t="t"/>
              <a:pathLst>
                <a:path extrusionOk="0" h="2381" w="3570">
                  <a:moveTo>
                    <a:pt x="2028" y="0"/>
                  </a:moveTo>
                  <a:lnTo>
                    <a:pt x="2111" y="3"/>
                  </a:lnTo>
                  <a:lnTo>
                    <a:pt x="2193" y="14"/>
                  </a:lnTo>
                  <a:lnTo>
                    <a:pt x="2272" y="30"/>
                  </a:lnTo>
                  <a:lnTo>
                    <a:pt x="2349" y="54"/>
                  </a:lnTo>
                  <a:lnTo>
                    <a:pt x="2423" y="83"/>
                  </a:lnTo>
                  <a:lnTo>
                    <a:pt x="2495" y="118"/>
                  </a:lnTo>
                  <a:lnTo>
                    <a:pt x="2563" y="158"/>
                  </a:lnTo>
                  <a:lnTo>
                    <a:pt x="2628" y="204"/>
                  </a:lnTo>
                  <a:lnTo>
                    <a:pt x="2689" y="254"/>
                  </a:lnTo>
                  <a:lnTo>
                    <a:pt x="2747" y="310"/>
                  </a:lnTo>
                  <a:lnTo>
                    <a:pt x="2799" y="368"/>
                  </a:lnTo>
                  <a:lnTo>
                    <a:pt x="2847" y="432"/>
                  </a:lnTo>
                  <a:lnTo>
                    <a:pt x="2891" y="499"/>
                  </a:lnTo>
                  <a:lnTo>
                    <a:pt x="2928" y="569"/>
                  </a:lnTo>
                  <a:lnTo>
                    <a:pt x="2962" y="643"/>
                  </a:lnTo>
                  <a:lnTo>
                    <a:pt x="2989" y="720"/>
                  </a:lnTo>
                  <a:lnTo>
                    <a:pt x="3010" y="799"/>
                  </a:lnTo>
                  <a:lnTo>
                    <a:pt x="3025" y="880"/>
                  </a:lnTo>
                  <a:lnTo>
                    <a:pt x="3033" y="965"/>
                  </a:lnTo>
                  <a:lnTo>
                    <a:pt x="3094" y="983"/>
                  </a:lnTo>
                  <a:lnTo>
                    <a:pt x="3152" y="1008"/>
                  </a:lnTo>
                  <a:lnTo>
                    <a:pt x="3208" y="1037"/>
                  </a:lnTo>
                  <a:lnTo>
                    <a:pt x="3261" y="1071"/>
                  </a:lnTo>
                  <a:lnTo>
                    <a:pt x="3309" y="1110"/>
                  </a:lnTo>
                  <a:lnTo>
                    <a:pt x="3356" y="1152"/>
                  </a:lnTo>
                  <a:lnTo>
                    <a:pt x="3398" y="1198"/>
                  </a:lnTo>
                  <a:lnTo>
                    <a:pt x="3436" y="1248"/>
                  </a:lnTo>
                  <a:lnTo>
                    <a:pt x="3470" y="1301"/>
                  </a:lnTo>
                  <a:lnTo>
                    <a:pt x="3500" y="1356"/>
                  </a:lnTo>
                  <a:lnTo>
                    <a:pt x="3525" y="1415"/>
                  </a:lnTo>
                  <a:lnTo>
                    <a:pt x="3544" y="1474"/>
                  </a:lnTo>
                  <a:lnTo>
                    <a:pt x="3558" y="1537"/>
                  </a:lnTo>
                  <a:lnTo>
                    <a:pt x="3567" y="1601"/>
                  </a:lnTo>
                  <a:lnTo>
                    <a:pt x="3570" y="1666"/>
                  </a:lnTo>
                  <a:lnTo>
                    <a:pt x="3567" y="1734"/>
                  </a:lnTo>
                  <a:lnTo>
                    <a:pt x="3557" y="1801"/>
                  </a:lnTo>
                  <a:lnTo>
                    <a:pt x="3542" y="1866"/>
                  </a:lnTo>
                  <a:lnTo>
                    <a:pt x="3520" y="1929"/>
                  </a:lnTo>
                  <a:lnTo>
                    <a:pt x="3493" y="1989"/>
                  </a:lnTo>
                  <a:lnTo>
                    <a:pt x="3461" y="2045"/>
                  </a:lnTo>
                  <a:lnTo>
                    <a:pt x="3424" y="2099"/>
                  </a:lnTo>
                  <a:lnTo>
                    <a:pt x="3383" y="2148"/>
                  </a:lnTo>
                  <a:lnTo>
                    <a:pt x="3336" y="2194"/>
                  </a:lnTo>
                  <a:lnTo>
                    <a:pt x="3288" y="2235"/>
                  </a:lnTo>
                  <a:lnTo>
                    <a:pt x="3234" y="2272"/>
                  </a:lnTo>
                  <a:lnTo>
                    <a:pt x="3177" y="2305"/>
                  </a:lnTo>
                  <a:lnTo>
                    <a:pt x="3118" y="2332"/>
                  </a:lnTo>
                  <a:lnTo>
                    <a:pt x="3055" y="2353"/>
                  </a:lnTo>
                  <a:lnTo>
                    <a:pt x="2990" y="2368"/>
                  </a:lnTo>
                  <a:lnTo>
                    <a:pt x="2923" y="2378"/>
                  </a:lnTo>
                  <a:lnTo>
                    <a:pt x="2855" y="2381"/>
                  </a:lnTo>
                  <a:lnTo>
                    <a:pt x="2618" y="2381"/>
                  </a:lnTo>
                  <a:lnTo>
                    <a:pt x="2600" y="2378"/>
                  </a:lnTo>
                  <a:lnTo>
                    <a:pt x="2582" y="2370"/>
                  </a:lnTo>
                  <a:lnTo>
                    <a:pt x="2570" y="2357"/>
                  </a:lnTo>
                  <a:lnTo>
                    <a:pt x="2562" y="2340"/>
                  </a:lnTo>
                  <a:lnTo>
                    <a:pt x="2559" y="2322"/>
                  </a:lnTo>
                  <a:lnTo>
                    <a:pt x="2562" y="2304"/>
                  </a:lnTo>
                  <a:lnTo>
                    <a:pt x="2570" y="2286"/>
                  </a:lnTo>
                  <a:lnTo>
                    <a:pt x="2582" y="2274"/>
                  </a:lnTo>
                  <a:lnTo>
                    <a:pt x="2600" y="2266"/>
                  </a:lnTo>
                  <a:lnTo>
                    <a:pt x="2618" y="2262"/>
                  </a:lnTo>
                  <a:lnTo>
                    <a:pt x="2855" y="2262"/>
                  </a:lnTo>
                  <a:lnTo>
                    <a:pt x="2916" y="2259"/>
                  </a:lnTo>
                  <a:lnTo>
                    <a:pt x="2975" y="2250"/>
                  </a:lnTo>
                  <a:lnTo>
                    <a:pt x="3031" y="2235"/>
                  </a:lnTo>
                  <a:lnTo>
                    <a:pt x="3086" y="2215"/>
                  </a:lnTo>
                  <a:lnTo>
                    <a:pt x="3138" y="2190"/>
                  </a:lnTo>
                  <a:lnTo>
                    <a:pt x="3188" y="2161"/>
                  </a:lnTo>
                  <a:lnTo>
                    <a:pt x="3234" y="2126"/>
                  </a:lnTo>
                  <a:lnTo>
                    <a:pt x="3276" y="2087"/>
                  </a:lnTo>
                  <a:lnTo>
                    <a:pt x="3315" y="2045"/>
                  </a:lnTo>
                  <a:lnTo>
                    <a:pt x="3349" y="1999"/>
                  </a:lnTo>
                  <a:lnTo>
                    <a:pt x="3379" y="1950"/>
                  </a:lnTo>
                  <a:lnTo>
                    <a:pt x="3403" y="1898"/>
                  </a:lnTo>
                  <a:lnTo>
                    <a:pt x="3424" y="1842"/>
                  </a:lnTo>
                  <a:lnTo>
                    <a:pt x="3439" y="1786"/>
                  </a:lnTo>
                  <a:lnTo>
                    <a:pt x="3448" y="1727"/>
                  </a:lnTo>
                  <a:lnTo>
                    <a:pt x="3451" y="1666"/>
                  </a:lnTo>
                  <a:lnTo>
                    <a:pt x="3448" y="1604"/>
                  </a:lnTo>
                  <a:lnTo>
                    <a:pt x="3438" y="1545"/>
                  </a:lnTo>
                  <a:lnTo>
                    <a:pt x="3424" y="1487"/>
                  </a:lnTo>
                  <a:lnTo>
                    <a:pt x="3403" y="1431"/>
                  </a:lnTo>
                  <a:lnTo>
                    <a:pt x="3377" y="1378"/>
                  </a:lnTo>
                  <a:lnTo>
                    <a:pt x="3347" y="1328"/>
                  </a:lnTo>
                  <a:lnTo>
                    <a:pt x="3311" y="1281"/>
                  </a:lnTo>
                  <a:lnTo>
                    <a:pt x="3273" y="1237"/>
                  </a:lnTo>
                  <a:lnTo>
                    <a:pt x="3229" y="1197"/>
                  </a:lnTo>
                  <a:lnTo>
                    <a:pt x="3183" y="1162"/>
                  </a:lnTo>
                  <a:lnTo>
                    <a:pt x="3133" y="1131"/>
                  </a:lnTo>
                  <a:lnTo>
                    <a:pt x="3079" y="1105"/>
                  </a:lnTo>
                  <a:lnTo>
                    <a:pt x="3024" y="1086"/>
                  </a:lnTo>
                  <a:lnTo>
                    <a:pt x="2965" y="1071"/>
                  </a:lnTo>
                  <a:lnTo>
                    <a:pt x="2960" y="1071"/>
                  </a:lnTo>
                  <a:lnTo>
                    <a:pt x="2949" y="1068"/>
                  </a:lnTo>
                  <a:lnTo>
                    <a:pt x="2932" y="1067"/>
                  </a:lnTo>
                  <a:lnTo>
                    <a:pt x="2911" y="1065"/>
                  </a:lnTo>
                  <a:lnTo>
                    <a:pt x="2886" y="1064"/>
                  </a:lnTo>
                  <a:lnTo>
                    <a:pt x="2858" y="1062"/>
                  </a:lnTo>
                  <a:lnTo>
                    <a:pt x="2827" y="1062"/>
                  </a:lnTo>
                  <a:lnTo>
                    <a:pt x="2793" y="1062"/>
                  </a:lnTo>
                  <a:lnTo>
                    <a:pt x="2759" y="1064"/>
                  </a:lnTo>
                  <a:lnTo>
                    <a:pt x="2723" y="1066"/>
                  </a:lnTo>
                  <a:lnTo>
                    <a:pt x="2686" y="1071"/>
                  </a:lnTo>
                  <a:lnTo>
                    <a:pt x="2682" y="1072"/>
                  </a:lnTo>
                  <a:lnTo>
                    <a:pt x="2678" y="1072"/>
                  </a:lnTo>
                  <a:lnTo>
                    <a:pt x="2660" y="1070"/>
                  </a:lnTo>
                  <a:lnTo>
                    <a:pt x="2645" y="1063"/>
                  </a:lnTo>
                  <a:lnTo>
                    <a:pt x="2633" y="1052"/>
                  </a:lnTo>
                  <a:lnTo>
                    <a:pt x="2623" y="1038"/>
                  </a:lnTo>
                  <a:lnTo>
                    <a:pt x="2619" y="1021"/>
                  </a:lnTo>
                  <a:lnTo>
                    <a:pt x="2618" y="1006"/>
                  </a:lnTo>
                  <a:lnTo>
                    <a:pt x="2622" y="991"/>
                  </a:lnTo>
                  <a:lnTo>
                    <a:pt x="2630" y="976"/>
                  </a:lnTo>
                  <a:lnTo>
                    <a:pt x="2640" y="966"/>
                  </a:lnTo>
                  <a:lnTo>
                    <a:pt x="2654" y="958"/>
                  </a:lnTo>
                  <a:lnTo>
                    <a:pt x="2669" y="954"/>
                  </a:lnTo>
                  <a:lnTo>
                    <a:pt x="2723" y="947"/>
                  </a:lnTo>
                  <a:lnTo>
                    <a:pt x="2776" y="944"/>
                  </a:lnTo>
                  <a:lnTo>
                    <a:pt x="2826" y="943"/>
                  </a:lnTo>
                  <a:lnTo>
                    <a:pt x="2871" y="944"/>
                  </a:lnTo>
                  <a:lnTo>
                    <a:pt x="2911" y="946"/>
                  </a:lnTo>
                  <a:lnTo>
                    <a:pt x="2901" y="870"/>
                  </a:lnTo>
                  <a:lnTo>
                    <a:pt x="2886" y="796"/>
                  </a:lnTo>
                  <a:lnTo>
                    <a:pt x="2865" y="724"/>
                  </a:lnTo>
                  <a:lnTo>
                    <a:pt x="2837" y="656"/>
                  </a:lnTo>
                  <a:lnTo>
                    <a:pt x="2804" y="589"/>
                  </a:lnTo>
                  <a:lnTo>
                    <a:pt x="2767" y="526"/>
                  </a:lnTo>
                  <a:lnTo>
                    <a:pt x="2725" y="467"/>
                  </a:lnTo>
                  <a:lnTo>
                    <a:pt x="2679" y="411"/>
                  </a:lnTo>
                  <a:lnTo>
                    <a:pt x="2628" y="359"/>
                  </a:lnTo>
                  <a:lnTo>
                    <a:pt x="2573" y="312"/>
                  </a:lnTo>
                  <a:lnTo>
                    <a:pt x="2514" y="270"/>
                  </a:lnTo>
                  <a:lnTo>
                    <a:pt x="2452" y="231"/>
                  </a:lnTo>
                  <a:lnTo>
                    <a:pt x="2389" y="198"/>
                  </a:lnTo>
                  <a:lnTo>
                    <a:pt x="2321" y="170"/>
                  </a:lnTo>
                  <a:lnTo>
                    <a:pt x="2250" y="148"/>
                  </a:lnTo>
                  <a:lnTo>
                    <a:pt x="2179" y="132"/>
                  </a:lnTo>
                  <a:lnTo>
                    <a:pt x="2104" y="122"/>
                  </a:lnTo>
                  <a:lnTo>
                    <a:pt x="2028" y="119"/>
                  </a:lnTo>
                  <a:lnTo>
                    <a:pt x="1958" y="122"/>
                  </a:lnTo>
                  <a:lnTo>
                    <a:pt x="1889" y="131"/>
                  </a:lnTo>
                  <a:lnTo>
                    <a:pt x="1820" y="145"/>
                  </a:lnTo>
                  <a:lnTo>
                    <a:pt x="1753" y="165"/>
                  </a:lnTo>
                  <a:lnTo>
                    <a:pt x="1687" y="188"/>
                  </a:lnTo>
                  <a:lnTo>
                    <a:pt x="1622" y="218"/>
                  </a:lnTo>
                  <a:lnTo>
                    <a:pt x="1560" y="252"/>
                  </a:lnTo>
                  <a:lnTo>
                    <a:pt x="1500" y="290"/>
                  </a:lnTo>
                  <a:lnTo>
                    <a:pt x="1444" y="332"/>
                  </a:lnTo>
                  <a:lnTo>
                    <a:pt x="1391" y="380"/>
                  </a:lnTo>
                  <a:lnTo>
                    <a:pt x="1343" y="430"/>
                  </a:lnTo>
                  <a:lnTo>
                    <a:pt x="1297" y="484"/>
                  </a:lnTo>
                  <a:lnTo>
                    <a:pt x="1338" y="523"/>
                  </a:lnTo>
                  <a:lnTo>
                    <a:pt x="1376" y="566"/>
                  </a:lnTo>
                  <a:lnTo>
                    <a:pt x="1409" y="614"/>
                  </a:lnTo>
                  <a:lnTo>
                    <a:pt x="1436" y="664"/>
                  </a:lnTo>
                  <a:lnTo>
                    <a:pt x="1458" y="718"/>
                  </a:lnTo>
                  <a:lnTo>
                    <a:pt x="1475" y="774"/>
                  </a:lnTo>
                  <a:lnTo>
                    <a:pt x="1484" y="832"/>
                  </a:lnTo>
                  <a:lnTo>
                    <a:pt x="1488" y="893"/>
                  </a:lnTo>
                  <a:lnTo>
                    <a:pt x="1484" y="911"/>
                  </a:lnTo>
                  <a:lnTo>
                    <a:pt x="1476" y="928"/>
                  </a:lnTo>
                  <a:lnTo>
                    <a:pt x="1463" y="941"/>
                  </a:lnTo>
                  <a:lnTo>
                    <a:pt x="1446" y="949"/>
                  </a:lnTo>
                  <a:lnTo>
                    <a:pt x="1428" y="953"/>
                  </a:lnTo>
                  <a:lnTo>
                    <a:pt x="1410" y="949"/>
                  </a:lnTo>
                  <a:lnTo>
                    <a:pt x="1392" y="941"/>
                  </a:lnTo>
                  <a:lnTo>
                    <a:pt x="1380" y="928"/>
                  </a:lnTo>
                  <a:lnTo>
                    <a:pt x="1372" y="911"/>
                  </a:lnTo>
                  <a:lnTo>
                    <a:pt x="1369" y="893"/>
                  </a:lnTo>
                  <a:lnTo>
                    <a:pt x="1365" y="845"/>
                  </a:lnTo>
                  <a:lnTo>
                    <a:pt x="1358" y="799"/>
                  </a:lnTo>
                  <a:lnTo>
                    <a:pt x="1345" y="753"/>
                  </a:lnTo>
                  <a:lnTo>
                    <a:pt x="1326" y="711"/>
                  </a:lnTo>
                  <a:lnTo>
                    <a:pt x="1305" y="671"/>
                  </a:lnTo>
                  <a:lnTo>
                    <a:pt x="1278" y="634"/>
                  </a:lnTo>
                  <a:lnTo>
                    <a:pt x="1247" y="601"/>
                  </a:lnTo>
                  <a:lnTo>
                    <a:pt x="1214" y="571"/>
                  </a:lnTo>
                  <a:lnTo>
                    <a:pt x="1177" y="543"/>
                  </a:lnTo>
                  <a:lnTo>
                    <a:pt x="1136" y="520"/>
                  </a:lnTo>
                  <a:lnTo>
                    <a:pt x="1123" y="514"/>
                  </a:lnTo>
                  <a:lnTo>
                    <a:pt x="1099" y="503"/>
                  </a:lnTo>
                  <a:lnTo>
                    <a:pt x="1074" y="495"/>
                  </a:lnTo>
                  <a:lnTo>
                    <a:pt x="1071" y="494"/>
                  </a:lnTo>
                  <a:lnTo>
                    <a:pt x="1068" y="493"/>
                  </a:lnTo>
                  <a:lnTo>
                    <a:pt x="1044" y="487"/>
                  </a:lnTo>
                  <a:lnTo>
                    <a:pt x="1020" y="483"/>
                  </a:lnTo>
                  <a:lnTo>
                    <a:pt x="1014" y="482"/>
                  </a:lnTo>
                  <a:lnTo>
                    <a:pt x="1007" y="481"/>
                  </a:lnTo>
                  <a:lnTo>
                    <a:pt x="979" y="477"/>
                  </a:lnTo>
                  <a:lnTo>
                    <a:pt x="952" y="476"/>
                  </a:lnTo>
                  <a:lnTo>
                    <a:pt x="900" y="480"/>
                  </a:lnTo>
                  <a:lnTo>
                    <a:pt x="849" y="489"/>
                  </a:lnTo>
                  <a:lnTo>
                    <a:pt x="802" y="504"/>
                  </a:lnTo>
                  <a:lnTo>
                    <a:pt x="756" y="525"/>
                  </a:lnTo>
                  <a:lnTo>
                    <a:pt x="714" y="551"/>
                  </a:lnTo>
                  <a:lnTo>
                    <a:pt x="675" y="581"/>
                  </a:lnTo>
                  <a:lnTo>
                    <a:pt x="640" y="616"/>
                  </a:lnTo>
                  <a:lnTo>
                    <a:pt x="610" y="655"/>
                  </a:lnTo>
                  <a:lnTo>
                    <a:pt x="584" y="697"/>
                  </a:lnTo>
                  <a:lnTo>
                    <a:pt x="564" y="743"/>
                  </a:lnTo>
                  <a:lnTo>
                    <a:pt x="548" y="790"/>
                  </a:lnTo>
                  <a:lnTo>
                    <a:pt x="539" y="841"/>
                  </a:lnTo>
                  <a:lnTo>
                    <a:pt x="536" y="893"/>
                  </a:lnTo>
                  <a:lnTo>
                    <a:pt x="536" y="901"/>
                  </a:lnTo>
                  <a:lnTo>
                    <a:pt x="537" y="908"/>
                  </a:lnTo>
                  <a:lnTo>
                    <a:pt x="538" y="920"/>
                  </a:lnTo>
                  <a:lnTo>
                    <a:pt x="537" y="931"/>
                  </a:lnTo>
                  <a:lnTo>
                    <a:pt x="536" y="953"/>
                  </a:lnTo>
                  <a:lnTo>
                    <a:pt x="536" y="991"/>
                  </a:lnTo>
                  <a:lnTo>
                    <a:pt x="502" y="1007"/>
                  </a:lnTo>
                  <a:lnTo>
                    <a:pt x="452" y="1034"/>
                  </a:lnTo>
                  <a:lnTo>
                    <a:pt x="405" y="1065"/>
                  </a:lnTo>
                  <a:lnTo>
                    <a:pt x="359" y="1102"/>
                  </a:lnTo>
                  <a:lnTo>
                    <a:pt x="317" y="1142"/>
                  </a:lnTo>
                  <a:lnTo>
                    <a:pt x="279" y="1186"/>
                  </a:lnTo>
                  <a:lnTo>
                    <a:pt x="243" y="1234"/>
                  </a:lnTo>
                  <a:lnTo>
                    <a:pt x="212" y="1284"/>
                  </a:lnTo>
                  <a:lnTo>
                    <a:pt x="185" y="1336"/>
                  </a:lnTo>
                  <a:lnTo>
                    <a:pt x="162" y="1390"/>
                  </a:lnTo>
                  <a:lnTo>
                    <a:pt x="144" y="1446"/>
                  </a:lnTo>
                  <a:lnTo>
                    <a:pt x="130" y="1502"/>
                  </a:lnTo>
                  <a:lnTo>
                    <a:pt x="122" y="1560"/>
                  </a:lnTo>
                  <a:lnTo>
                    <a:pt x="119" y="1616"/>
                  </a:lnTo>
                  <a:lnTo>
                    <a:pt x="122" y="1682"/>
                  </a:lnTo>
                  <a:lnTo>
                    <a:pt x="132" y="1747"/>
                  </a:lnTo>
                  <a:lnTo>
                    <a:pt x="148" y="1809"/>
                  </a:lnTo>
                  <a:lnTo>
                    <a:pt x="170" y="1867"/>
                  </a:lnTo>
                  <a:lnTo>
                    <a:pt x="197" y="1925"/>
                  </a:lnTo>
                  <a:lnTo>
                    <a:pt x="229" y="1978"/>
                  </a:lnTo>
                  <a:lnTo>
                    <a:pt x="266" y="2027"/>
                  </a:lnTo>
                  <a:lnTo>
                    <a:pt x="308" y="2073"/>
                  </a:lnTo>
                  <a:lnTo>
                    <a:pt x="354" y="2115"/>
                  </a:lnTo>
                  <a:lnTo>
                    <a:pt x="404" y="2152"/>
                  </a:lnTo>
                  <a:lnTo>
                    <a:pt x="457" y="2184"/>
                  </a:lnTo>
                  <a:lnTo>
                    <a:pt x="514" y="2211"/>
                  </a:lnTo>
                  <a:lnTo>
                    <a:pt x="572" y="2233"/>
                  </a:lnTo>
                  <a:lnTo>
                    <a:pt x="634" y="2249"/>
                  </a:lnTo>
                  <a:lnTo>
                    <a:pt x="699" y="2259"/>
                  </a:lnTo>
                  <a:lnTo>
                    <a:pt x="765" y="2262"/>
                  </a:lnTo>
                  <a:lnTo>
                    <a:pt x="1071" y="2262"/>
                  </a:lnTo>
                  <a:lnTo>
                    <a:pt x="1089" y="2266"/>
                  </a:lnTo>
                  <a:lnTo>
                    <a:pt x="1106" y="2274"/>
                  </a:lnTo>
                  <a:lnTo>
                    <a:pt x="1119" y="2286"/>
                  </a:lnTo>
                  <a:lnTo>
                    <a:pt x="1127" y="2304"/>
                  </a:lnTo>
                  <a:lnTo>
                    <a:pt x="1131" y="2322"/>
                  </a:lnTo>
                  <a:lnTo>
                    <a:pt x="1127" y="2340"/>
                  </a:lnTo>
                  <a:lnTo>
                    <a:pt x="1119" y="2357"/>
                  </a:lnTo>
                  <a:lnTo>
                    <a:pt x="1106" y="2370"/>
                  </a:lnTo>
                  <a:lnTo>
                    <a:pt x="1089" y="2378"/>
                  </a:lnTo>
                  <a:lnTo>
                    <a:pt x="1071" y="2381"/>
                  </a:lnTo>
                  <a:lnTo>
                    <a:pt x="765" y="2381"/>
                  </a:lnTo>
                  <a:lnTo>
                    <a:pt x="695" y="2378"/>
                  </a:lnTo>
                  <a:lnTo>
                    <a:pt x="627" y="2370"/>
                  </a:lnTo>
                  <a:lnTo>
                    <a:pt x="561" y="2354"/>
                  </a:lnTo>
                  <a:lnTo>
                    <a:pt x="498" y="2334"/>
                  </a:lnTo>
                  <a:lnTo>
                    <a:pt x="437" y="2308"/>
                  </a:lnTo>
                  <a:lnTo>
                    <a:pt x="379" y="2276"/>
                  </a:lnTo>
                  <a:lnTo>
                    <a:pt x="323" y="2242"/>
                  </a:lnTo>
                  <a:lnTo>
                    <a:pt x="273" y="2202"/>
                  </a:lnTo>
                  <a:lnTo>
                    <a:pt x="224" y="2157"/>
                  </a:lnTo>
                  <a:lnTo>
                    <a:pt x="180" y="2109"/>
                  </a:lnTo>
                  <a:lnTo>
                    <a:pt x="140" y="2058"/>
                  </a:lnTo>
                  <a:lnTo>
                    <a:pt x="105" y="2003"/>
                  </a:lnTo>
                  <a:lnTo>
                    <a:pt x="74" y="1944"/>
                  </a:lnTo>
                  <a:lnTo>
                    <a:pt x="48" y="1884"/>
                  </a:lnTo>
                  <a:lnTo>
                    <a:pt x="27" y="1820"/>
                  </a:lnTo>
                  <a:lnTo>
                    <a:pt x="12" y="1754"/>
                  </a:lnTo>
                  <a:lnTo>
                    <a:pt x="3" y="1687"/>
                  </a:lnTo>
                  <a:lnTo>
                    <a:pt x="0" y="1616"/>
                  </a:lnTo>
                  <a:lnTo>
                    <a:pt x="3" y="1551"/>
                  </a:lnTo>
                  <a:lnTo>
                    <a:pt x="12" y="1486"/>
                  </a:lnTo>
                  <a:lnTo>
                    <a:pt x="26" y="1422"/>
                  </a:lnTo>
                  <a:lnTo>
                    <a:pt x="45" y="1360"/>
                  </a:lnTo>
                  <a:lnTo>
                    <a:pt x="70" y="1299"/>
                  </a:lnTo>
                  <a:lnTo>
                    <a:pt x="100" y="1239"/>
                  </a:lnTo>
                  <a:lnTo>
                    <a:pt x="133" y="1182"/>
                  </a:lnTo>
                  <a:lnTo>
                    <a:pt x="172" y="1129"/>
                  </a:lnTo>
                  <a:lnTo>
                    <a:pt x="214" y="1078"/>
                  </a:lnTo>
                  <a:lnTo>
                    <a:pt x="260" y="1031"/>
                  </a:lnTo>
                  <a:lnTo>
                    <a:pt x="309" y="988"/>
                  </a:lnTo>
                  <a:lnTo>
                    <a:pt x="361" y="949"/>
                  </a:lnTo>
                  <a:lnTo>
                    <a:pt x="418" y="916"/>
                  </a:lnTo>
                  <a:lnTo>
                    <a:pt x="417" y="893"/>
                  </a:lnTo>
                  <a:lnTo>
                    <a:pt x="420" y="835"/>
                  </a:lnTo>
                  <a:lnTo>
                    <a:pt x="429" y="778"/>
                  </a:lnTo>
                  <a:lnTo>
                    <a:pt x="444" y="724"/>
                  </a:lnTo>
                  <a:lnTo>
                    <a:pt x="464" y="672"/>
                  </a:lnTo>
                  <a:lnTo>
                    <a:pt x="490" y="622"/>
                  </a:lnTo>
                  <a:lnTo>
                    <a:pt x="520" y="577"/>
                  </a:lnTo>
                  <a:lnTo>
                    <a:pt x="555" y="535"/>
                  </a:lnTo>
                  <a:lnTo>
                    <a:pt x="594" y="496"/>
                  </a:lnTo>
                  <a:lnTo>
                    <a:pt x="636" y="461"/>
                  </a:lnTo>
                  <a:lnTo>
                    <a:pt x="682" y="431"/>
                  </a:lnTo>
                  <a:lnTo>
                    <a:pt x="731" y="405"/>
                  </a:lnTo>
                  <a:lnTo>
                    <a:pt x="783" y="384"/>
                  </a:lnTo>
                  <a:lnTo>
                    <a:pt x="837" y="370"/>
                  </a:lnTo>
                  <a:lnTo>
                    <a:pt x="894" y="361"/>
                  </a:lnTo>
                  <a:lnTo>
                    <a:pt x="952" y="357"/>
                  </a:lnTo>
                  <a:lnTo>
                    <a:pt x="982" y="358"/>
                  </a:lnTo>
                  <a:lnTo>
                    <a:pt x="1012" y="361"/>
                  </a:lnTo>
                  <a:lnTo>
                    <a:pt x="1030" y="364"/>
                  </a:lnTo>
                  <a:lnTo>
                    <a:pt x="1071" y="371"/>
                  </a:lnTo>
                  <a:lnTo>
                    <a:pt x="1092" y="377"/>
                  </a:lnTo>
                  <a:lnTo>
                    <a:pt x="1128" y="388"/>
                  </a:lnTo>
                  <a:lnTo>
                    <a:pt x="1149" y="395"/>
                  </a:lnTo>
                  <a:lnTo>
                    <a:pt x="1185" y="411"/>
                  </a:lnTo>
                  <a:lnTo>
                    <a:pt x="1191" y="415"/>
                  </a:lnTo>
                  <a:lnTo>
                    <a:pt x="1198" y="417"/>
                  </a:lnTo>
                  <a:lnTo>
                    <a:pt x="1245" y="359"/>
                  </a:lnTo>
                  <a:lnTo>
                    <a:pt x="1296" y="305"/>
                  </a:lnTo>
                  <a:lnTo>
                    <a:pt x="1350" y="254"/>
                  </a:lnTo>
                  <a:lnTo>
                    <a:pt x="1407" y="209"/>
                  </a:lnTo>
                  <a:lnTo>
                    <a:pt x="1468" y="167"/>
                  </a:lnTo>
                  <a:lnTo>
                    <a:pt x="1532" y="129"/>
                  </a:lnTo>
                  <a:lnTo>
                    <a:pt x="1598" y="95"/>
                  </a:lnTo>
                  <a:lnTo>
                    <a:pt x="1666" y="67"/>
                  </a:lnTo>
                  <a:lnTo>
                    <a:pt x="1736" y="43"/>
                  </a:lnTo>
                  <a:lnTo>
                    <a:pt x="1808" y="25"/>
                  </a:lnTo>
                  <a:lnTo>
                    <a:pt x="1880" y="11"/>
                  </a:lnTo>
                  <a:lnTo>
                    <a:pt x="1954" y="3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333333"/>
            </a:solidFill>
            <a:ln cap="flat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-877" y="692"/>
              <a:ext cx="214" cy="298"/>
            </a:xfrm>
            <a:custGeom>
              <a:rect b="b" l="l" r="r" t="t"/>
              <a:pathLst>
                <a:path extrusionOk="0" h="1488" w="1071">
                  <a:moveTo>
                    <a:pt x="536" y="0"/>
                  </a:moveTo>
                  <a:lnTo>
                    <a:pt x="554" y="3"/>
                  </a:lnTo>
                  <a:lnTo>
                    <a:pt x="571" y="12"/>
                  </a:lnTo>
                  <a:lnTo>
                    <a:pt x="583" y="25"/>
                  </a:lnTo>
                  <a:lnTo>
                    <a:pt x="592" y="41"/>
                  </a:lnTo>
                  <a:lnTo>
                    <a:pt x="595" y="59"/>
                  </a:lnTo>
                  <a:lnTo>
                    <a:pt x="595" y="1285"/>
                  </a:lnTo>
                  <a:lnTo>
                    <a:pt x="969" y="910"/>
                  </a:lnTo>
                  <a:lnTo>
                    <a:pt x="982" y="901"/>
                  </a:lnTo>
                  <a:lnTo>
                    <a:pt x="996" y="895"/>
                  </a:lnTo>
                  <a:lnTo>
                    <a:pt x="1012" y="893"/>
                  </a:lnTo>
                  <a:lnTo>
                    <a:pt x="1027" y="895"/>
                  </a:lnTo>
                  <a:lnTo>
                    <a:pt x="1041" y="901"/>
                  </a:lnTo>
                  <a:lnTo>
                    <a:pt x="1054" y="910"/>
                  </a:lnTo>
                  <a:lnTo>
                    <a:pt x="1063" y="923"/>
                  </a:lnTo>
                  <a:lnTo>
                    <a:pt x="1069" y="937"/>
                  </a:lnTo>
                  <a:lnTo>
                    <a:pt x="1071" y="953"/>
                  </a:lnTo>
                  <a:lnTo>
                    <a:pt x="1069" y="968"/>
                  </a:lnTo>
                  <a:lnTo>
                    <a:pt x="1063" y="982"/>
                  </a:lnTo>
                  <a:lnTo>
                    <a:pt x="1054" y="995"/>
                  </a:lnTo>
                  <a:lnTo>
                    <a:pt x="578" y="1471"/>
                  </a:lnTo>
                  <a:lnTo>
                    <a:pt x="569" y="1479"/>
                  </a:lnTo>
                  <a:lnTo>
                    <a:pt x="558" y="1484"/>
                  </a:lnTo>
                  <a:lnTo>
                    <a:pt x="547" y="1487"/>
                  </a:lnTo>
                  <a:lnTo>
                    <a:pt x="536" y="1488"/>
                  </a:lnTo>
                  <a:lnTo>
                    <a:pt x="524" y="1487"/>
                  </a:lnTo>
                  <a:lnTo>
                    <a:pt x="513" y="1484"/>
                  </a:lnTo>
                  <a:lnTo>
                    <a:pt x="502" y="1479"/>
                  </a:lnTo>
                  <a:lnTo>
                    <a:pt x="493" y="1471"/>
                  </a:lnTo>
                  <a:lnTo>
                    <a:pt x="17" y="995"/>
                  </a:lnTo>
                  <a:lnTo>
                    <a:pt x="8" y="982"/>
                  </a:lnTo>
                  <a:lnTo>
                    <a:pt x="2" y="968"/>
                  </a:lnTo>
                  <a:lnTo>
                    <a:pt x="0" y="953"/>
                  </a:lnTo>
                  <a:lnTo>
                    <a:pt x="2" y="937"/>
                  </a:lnTo>
                  <a:lnTo>
                    <a:pt x="8" y="923"/>
                  </a:lnTo>
                  <a:lnTo>
                    <a:pt x="17" y="910"/>
                  </a:lnTo>
                  <a:lnTo>
                    <a:pt x="30" y="901"/>
                  </a:lnTo>
                  <a:lnTo>
                    <a:pt x="44" y="895"/>
                  </a:lnTo>
                  <a:lnTo>
                    <a:pt x="60" y="893"/>
                  </a:lnTo>
                  <a:lnTo>
                    <a:pt x="75" y="895"/>
                  </a:lnTo>
                  <a:lnTo>
                    <a:pt x="89" y="901"/>
                  </a:lnTo>
                  <a:lnTo>
                    <a:pt x="102" y="910"/>
                  </a:lnTo>
                  <a:lnTo>
                    <a:pt x="476" y="1285"/>
                  </a:lnTo>
                  <a:lnTo>
                    <a:pt x="476" y="59"/>
                  </a:lnTo>
                  <a:lnTo>
                    <a:pt x="479" y="41"/>
                  </a:lnTo>
                  <a:lnTo>
                    <a:pt x="488" y="25"/>
                  </a:lnTo>
                  <a:lnTo>
                    <a:pt x="501" y="12"/>
                  </a:lnTo>
                  <a:lnTo>
                    <a:pt x="517" y="3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333333"/>
            </a:solidFill>
            <a:ln cap="flat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12" name="Google Shape;212;p22"/>
          <p:cNvSpPr/>
          <p:nvPr/>
        </p:nvSpPr>
        <p:spPr>
          <a:xfrm>
            <a:off x="2808225" y="3003200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5504904" y="3003200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22"/>
          <p:cNvGrpSpPr/>
          <p:nvPr/>
        </p:nvGrpSpPr>
        <p:grpSpPr>
          <a:xfrm>
            <a:off x="6336005" y="1512000"/>
            <a:ext cx="1742320" cy="3492106"/>
            <a:chOff x="6336005" y="1512000"/>
            <a:chExt cx="1742320" cy="3492106"/>
          </a:xfrm>
        </p:grpSpPr>
        <p:pic>
          <p:nvPicPr>
            <p:cNvPr id="215" name="Google Shape;215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36759" y="1660750"/>
              <a:ext cx="1540799" cy="3135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2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6336005" y="1512000"/>
              <a:ext cx="1742320" cy="3492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23"/>
          <p:cNvGrpSpPr/>
          <p:nvPr/>
        </p:nvGrpSpPr>
        <p:grpSpPr>
          <a:xfrm>
            <a:off x="3672000" y="1512072"/>
            <a:ext cx="1742320" cy="3491992"/>
            <a:chOff x="3672000" y="1512072"/>
            <a:chExt cx="1742320" cy="3491992"/>
          </a:xfrm>
        </p:grpSpPr>
        <p:pic>
          <p:nvPicPr>
            <p:cNvPr id="223" name="Google Shape;22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3328" y="1661706"/>
              <a:ext cx="1539649" cy="3133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3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3672000" y="1512072"/>
              <a:ext cx="1742320" cy="34919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3"/>
          <p:cNvGrpSpPr/>
          <p:nvPr/>
        </p:nvGrpSpPr>
        <p:grpSpPr>
          <a:xfrm>
            <a:off x="1008000" y="1512000"/>
            <a:ext cx="1742320" cy="3492106"/>
            <a:chOff x="1353243" y="1042798"/>
            <a:chExt cx="1979909" cy="3967852"/>
          </a:xfrm>
        </p:grpSpPr>
        <p:pic>
          <p:nvPicPr>
            <p:cNvPr id="226" name="Google Shape;226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8404" y="1211100"/>
              <a:ext cx="1749600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3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1353243" y="1042798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23"/>
          <p:cNvGrpSpPr/>
          <p:nvPr/>
        </p:nvGrpSpPr>
        <p:grpSpPr>
          <a:xfrm>
            <a:off x="6336000" y="1512100"/>
            <a:ext cx="1742320" cy="3492106"/>
            <a:chOff x="6203018" y="1042798"/>
            <a:chExt cx="1979909" cy="3967852"/>
          </a:xfrm>
        </p:grpSpPr>
        <p:pic>
          <p:nvPicPr>
            <p:cNvPr id="229" name="Google Shape;229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18179" y="1211100"/>
              <a:ext cx="1749600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3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6203018" y="1042798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3"/>
          <p:cNvSpPr txBox="1"/>
          <p:nvPr/>
        </p:nvSpPr>
        <p:spPr>
          <a:xfrm>
            <a:off x="0" y="945738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Справочники</a:t>
            </a:r>
            <a:endParaRPr sz="18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2808225" y="3003200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5504904" y="3003200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23"/>
          <p:cNvGrpSpPr/>
          <p:nvPr/>
        </p:nvGrpSpPr>
        <p:grpSpPr>
          <a:xfrm>
            <a:off x="3446117" y="1068184"/>
            <a:ext cx="170460" cy="191828"/>
            <a:chOff x="5629" y="3275"/>
            <a:chExt cx="427" cy="481"/>
          </a:xfrm>
        </p:grpSpPr>
        <p:sp>
          <p:nvSpPr>
            <p:cNvPr id="235" name="Google Shape;235;p23"/>
            <p:cNvSpPr/>
            <p:nvPr/>
          </p:nvSpPr>
          <p:spPr>
            <a:xfrm>
              <a:off x="5629" y="3275"/>
              <a:ext cx="127" cy="481"/>
            </a:xfrm>
            <a:custGeom>
              <a:rect b="b" l="l" r="r" t="t"/>
              <a:pathLst>
                <a:path extrusionOk="0" h="3373" w="891">
                  <a:moveTo>
                    <a:pt x="446" y="2628"/>
                  </a:moveTo>
                  <a:lnTo>
                    <a:pt x="410" y="2630"/>
                  </a:lnTo>
                  <a:lnTo>
                    <a:pt x="377" y="2639"/>
                  </a:lnTo>
                  <a:lnTo>
                    <a:pt x="347" y="2652"/>
                  </a:lnTo>
                  <a:lnTo>
                    <a:pt x="318" y="2669"/>
                  </a:lnTo>
                  <a:lnTo>
                    <a:pt x="294" y="2690"/>
                  </a:lnTo>
                  <a:lnTo>
                    <a:pt x="272" y="2715"/>
                  </a:lnTo>
                  <a:lnTo>
                    <a:pt x="254" y="2743"/>
                  </a:lnTo>
                  <a:lnTo>
                    <a:pt x="241" y="2774"/>
                  </a:lnTo>
                  <a:lnTo>
                    <a:pt x="233" y="2807"/>
                  </a:lnTo>
                  <a:lnTo>
                    <a:pt x="230" y="2842"/>
                  </a:lnTo>
                  <a:lnTo>
                    <a:pt x="233" y="2877"/>
                  </a:lnTo>
                  <a:lnTo>
                    <a:pt x="241" y="2910"/>
                  </a:lnTo>
                  <a:lnTo>
                    <a:pt x="254" y="2940"/>
                  </a:lnTo>
                  <a:lnTo>
                    <a:pt x="272" y="2969"/>
                  </a:lnTo>
                  <a:lnTo>
                    <a:pt x="294" y="2994"/>
                  </a:lnTo>
                  <a:lnTo>
                    <a:pt x="318" y="3016"/>
                  </a:lnTo>
                  <a:lnTo>
                    <a:pt x="347" y="3033"/>
                  </a:lnTo>
                  <a:lnTo>
                    <a:pt x="377" y="3046"/>
                  </a:lnTo>
                  <a:lnTo>
                    <a:pt x="410" y="3054"/>
                  </a:lnTo>
                  <a:lnTo>
                    <a:pt x="446" y="3057"/>
                  </a:lnTo>
                  <a:lnTo>
                    <a:pt x="481" y="3054"/>
                  </a:lnTo>
                  <a:lnTo>
                    <a:pt x="514" y="3046"/>
                  </a:lnTo>
                  <a:lnTo>
                    <a:pt x="545" y="3033"/>
                  </a:lnTo>
                  <a:lnTo>
                    <a:pt x="573" y="3016"/>
                  </a:lnTo>
                  <a:lnTo>
                    <a:pt x="599" y="2994"/>
                  </a:lnTo>
                  <a:lnTo>
                    <a:pt x="621" y="2969"/>
                  </a:lnTo>
                  <a:lnTo>
                    <a:pt x="638" y="2940"/>
                  </a:lnTo>
                  <a:lnTo>
                    <a:pt x="651" y="2910"/>
                  </a:lnTo>
                  <a:lnTo>
                    <a:pt x="659" y="2877"/>
                  </a:lnTo>
                  <a:lnTo>
                    <a:pt x="663" y="2842"/>
                  </a:lnTo>
                  <a:lnTo>
                    <a:pt x="659" y="2807"/>
                  </a:lnTo>
                  <a:lnTo>
                    <a:pt x="651" y="2774"/>
                  </a:lnTo>
                  <a:lnTo>
                    <a:pt x="638" y="2743"/>
                  </a:lnTo>
                  <a:lnTo>
                    <a:pt x="621" y="2715"/>
                  </a:lnTo>
                  <a:lnTo>
                    <a:pt x="599" y="2690"/>
                  </a:lnTo>
                  <a:lnTo>
                    <a:pt x="573" y="2669"/>
                  </a:lnTo>
                  <a:lnTo>
                    <a:pt x="545" y="2652"/>
                  </a:lnTo>
                  <a:lnTo>
                    <a:pt x="514" y="2639"/>
                  </a:lnTo>
                  <a:lnTo>
                    <a:pt x="481" y="2630"/>
                  </a:lnTo>
                  <a:lnTo>
                    <a:pt x="446" y="2628"/>
                  </a:lnTo>
                  <a:close/>
                  <a:moveTo>
                    <a:pt x="230" y="1279"/>
                  </a:moveTo>
                  <a:lnTo>
                    <a:pt x="230" y="1575"/>
                  </a:lnTo>
                  <a:lnTo>
                    <a:pt x="663" y="1575"/>
                  </a:lnTo>
                  <a:lnTo>
                    <a:pt x="663" y="1279"/>
                  </a:lnTo>
                  <a:lnTo>
                    <a:pt x="230" y="1279"/>
                  </a:lnTo>
                  <a:close/>
                  <a:moveTo>
                    <a:pt x="230" y="316"/>
                  </a:moveTo>
                  <a:lnTo>
                    <a:pt x="230" y="1031"/>
                  </a:lnTo>
                  <a:lnTo>
                    <a:pt x="663" y="1031"/>
                  </a:lnTo>
                  <a:lnTo>
                    <a:pt x="663" y="316"/>
                  </a:lnTo>
                  <a:lnTo>
                    <a:pt x="230" y="316"/>
                  </a:lnTo>
                  <a:close/>
                  <a:moveTo>
                    <a:pt x="0" y="0"/>
                  </a:moveTo>
                  <a:lnTo>
                    <a:pt x="891" y="0"/>
                  </a:lnTo>
                  <a:lnTo>
                    <a:pt x="891" y="3373"/>
                  </a:lnTo>
                  <a:lnTo>
                    <a:pt x="0" y="3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5779" y="3275"/>
              <a:ext cx="127" cy="481"/>
            </a:xfrm>
            <a:custGeom>
              <a:rect b="b" l="l" r="r" t="t"/>
              <a:pathLst>
                <a:path extrusionOk="0" h="3373" w="891">
                  <a:moveTo>
                    <a:pt x="446" y="2628"/>
                  </a:moveTo>
                  <a:lnTo>
                    <a:pt x="410" y="2630"/>
                  </a:lnTo>
                  <a:lnTo>
                    <a:pt x="377" y="2639"/>
                  </a:lnTo>
                  <a:lnTo>
                    <a:pt x="347" y="2652"/>
                  </a:lnTo>
                  <a:lnTo>
                    <a:pt x="318" y="2669"/>
                  </a:lnTo>
                  <a:lnTo>
                    <a:pt x="293" y="2690"/>
                  </a:lnTo>
                  <a:lnTo>
                    <a:pt x="272" y="2715"/>
                  </a:lnTo>
                  <a:lnTo>
                    <a:pt x="254" y="2743"/>
                  </a:lnTo>
                  <a:lnTo>
                    <a:pt x="241" y="2774"/>
                  </a:lnTo>
                  <a:lnTo>
                    <a:pt x="233" y="2807"/>
                  </a:lnTo>
                  <a:lnTo>
                    <a:pt x="230" y="2842"/>
                  </a:lnTo>
                  <a:lnTo>
                    <a:pt x="233" y="2877"/>
                  </a:lnTo>
                  <a:lnTo>
                    <a:pt x="241" y="2910"/>
                  </a:lnTo>
                  <a:lnTo>
                    <a:pt x="254" y="2940"/>
                  </a:lnTo>
                  <a:lnTo>
                    <a:pt x="272" y="2969"/>
                  </a:lnTo>
                  <a:lnTo>
                    <a:pt x="293" y="2994"/>
                  </a:lnTo>
                  <a:lnTo>
                    <a:pt x="318" y="3016"/>
                  </a:lnTo>
                  <a:lnTo>
                    <a:pt x="347" y="3033"/>
                  </a:lnTo>
                  <a:lnTo>
                    <a:pt x="377" y="3046"/>
                  </a:lnTo>
                  <a:lnTo>
                    <a:pt x="410" y="3054"/>
                  </a:lnTo>
                  <a:lnTo>
                    <a:pt x="446" y="3057"/>
                  </a:lnTo>
                  <a:lnTo>
                    <a:pt x="481" y="3054"/>
                  </a:lnTo>
                  <a:lnTo>
                    <a:pt x="514" y="3046"/>
                  </a:lnTo>
                  <a:lnTo>
                    <a:pt x="545" y="3033"/>
                  </a:lnTo>
                  <a:lnTo>
                    <a:pt x="573" y="3016"/>
                  </a:lnTo>
                  <a:lnTo>
                    <a:pt x="599" y="2994"/>
                  </a:lnTo>
                  <a:lnTo>
                    <a:pt x="621" y="2969"/>
                  </a:lnTo>
                  <a:lnTo>
                    <a:pt x="638" y="2940"/>
                  </a:lnTo>
                  <a:lnTo>
                    <a:pt x="650" y="2910"/>
                  </a:lnTo>
                  <a:lnTo>
                    <a:pt x="659" y="2877"/>
                  </a:lnTo>
                  <a:lnTo>
                    <a:pt x="661" y="2842"/>
                  </a:lnTo>
                  <a:lnTo>
                    <a:pt x="659" y="2807"/>
                  </a:lnTo>
                  <a:lnTo>
                    <a:pt x="650" y="2774"/>
                  </a:lnTo>
                  <a:lnTo>
                    <a:pt x="638" y="2743"/>
                  </a:lnTo>
                  <a:lnTo>
                    <a:pt x="621" y="2715"/>
                  </a:lnTo>
                  <a:lnTo>
                    <a:pt x="599" y="2690"/>
                  </a:lnTo>
                  <a:lnTo>
                    <a:pt x="573" y="2669"/>
                  </a:lnTo>
                  <a:lnTo>
                    <a:pt x="545" y="2652"/>
                  </a:lnTo>
                  <a:lnTo>
                    <a:pt x="514" y="2639"/>
                  </a:lnTo>
                  <a:lnTo>
                    <a:pt x="481" y="2630"/>
                  </a:lnTo>
                  <a:lnTo>
                    <a:pt x="446" y="2628"/>
                  </a:lnTo>
                  <a:close/>
                  <a:moveTo>
                    <a:pt x="230" y="1279"/>
                  </a:moveTo>
                  <a:lnTo>
                    <a:pt x="230" y="1575"/>
                  </a:lnTo>
                  <a:lnTo>
                    <a:pt x="661" y="1575"/>
                  </a:lnTo>
                  <a:lnTo>
                    <a:pt x="661" y="1279"/>
                  </a:lnTo>
                  <a:lnTo>
                    <a:pt x="230" y="1279"/>
                  </a:lnTo>
                  <a:close/>
                  <a:moveTo>
                    <a:pt x="230" y="316"/>
                  </a:moveTo>
                  <a:lnTo>
                    <a:pt x="230" y="1031"/>
                  </a:lnTo>
                  <a:lnTo>
                    <a:pt x="661" y="1031"/>
                  </a:lnTo>
                  <a:lnTo>
                    <a:pt x="661" y="316"/>
                  </a:lnTo>
                  <a:lnTo>
                    <a:pt x="230" y="316"/>
                  </a:lnTo>
                  <a:close/>
                  <a:moveTo>
                    <a:pt x="0" y="0"/>
                  </a:moveTo>
                  <a:lnTo>
                    <a:pt x="891" y="0"/>
                  </a:lnTo>
                  <a:lnTo>
                    <a:pt x="891" y="3373"/>
                  </a:lnTo>
                  <a:lnTo>
                    <a:pt x="0" y="3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5929" y="3275"/>
              <a:ext cx="127" cy="481"/>
            </a:xfrm>
            <a:custGeom>
              <a:rect b="b" l="l" r="r" t="t"/>
              <a:pathLst>
                <a:path extrusionOk="0" h="3373" w="892">
                  <a:moveTo>
                    <a:pt x="446" y="2628"/>
                  </a:moveTo>
                  <a:lnTo>
                    <a:pt x="411" y="2630"/>
                  </a:lnTo>
                  <a:lnTo>
                    <a:pt x="378" y="2639"/>
                  </a:lnTo>
                  <a:lnTo>
                    <a:pt x="347" y="2652"/>
                  </a:lnTo>
                  <a:lnTo>
                    <a:pt x="318" y="2669"/>
                  </a:lnTo>
                  <a:lnTo>
                    <a:pt x="293" y="2690"/>
                  </a:lnTo>
                  <a:lnTo>
                    <a:pt x="271" y="2715"/>
                  </a:lnTo>
                  <a:lnTo>
                    <a:pt x="253" y="2743"/>
                  </a:lnTo>
                  <a:lnTo>
                    <a:pt x="240" y="2774"/>
                  </a:lnTo>
                  <a:lnTo>
                    <a:pt x="232" y="2807"/>
                  </a:lnTo>
                  <a:lnTo>
                    <a:pt x="229" y="2842"/>
                  </a:lnTo>
                  <a:lnTo>
                    <a:pt x="232" y="2877"/>
                  </a:lnTo>
                  <a:lnTo>
                    <a:pt x="240" y="2910"/>
                  </a:lnTo>
                  <a:lnTo>
                    <a:pt x="253" y="2940"/>
                  </a:lnTo>
                  <a:lnTo>
                    <a:pt x="271" y="2969"/>
                  </a:lnTo>
                  <a:lnTo>
                    <a:pt x="293" y="2994"/>
                  </a:lnTo>
                  <a:lnTo>
                    <a:pt x="318" y="3016"/>
                  </a:lnTo>
                  <a:lnTo>
                    <a:pt x="347" y="3033"/>
                  </a:lnTo>
                  <a:lnTo>
                    <a:pt x="378" y="3046"/>
                  </a:lnTo>
                  <a:lnTo>
                    <a:pt x="411" y="3054"/>
                  </a:lnTo>
                  <a:lnTo>
                    <a:pt x="446" y="3057"/>
                  </a:lnTo>
                  <a:lnTo>
                    <a:pt x="481" y="3054"/>
                  </a:lnTo>
                  <a:lnTo>
                    <a:pt x="514" y="3046"/>
                  </a:lnTo>
                  <a:lnTo>
                    <a:pt x="545" y="3033"/>
                  </a:lnTo>
                  <a:lnTo>
                    <a:pt x="573" y="3016"/>
                  </a:lnTo>
                  <a:lnTo>
                    <a:pt x="599" y="2994"/>
                  </a:lnTo>
                  <a:lnTo>
                    <a:pt x="620" y="2969"/>
                  </a:lnTo>
                  <a:lnTo>
                    <a:pt x="637" y="2940"/>
                  </a:lnTo>
                  <a:lnTo>
                    <a:pt x="650" y="2910"/>
                  </a:lnTo>
                  <a:lnTo>
                    <a:pt x="659" y="2877"/>
                  </a:lnTo>
                  <a:lnTo>
                    <a:pt x="661" y="2842"/>
                  </a:lnTo>
                  <a:lnTo>
                    <a:pt x="659" y="2807"/>
                  </a:lnTo>
                  <a:lnTo>
                    <a:pt x="650" y="2774"/>
                  </a:lnTo>
                  <a:lnTo>
                    <a:pt x="637" y="2743"/>
                  </a:lnTo>
                  <a:lnTo>
                    <a:pt x="620" y="2715"/>
                  </a:lnTo>
                  <a:lnTo>
                    <a:pt x="599" y="2690"/>
                  </a:lnTo>
                  <a:lnTo>
                    <a:pt x="573" y="2669"/>
                  </a:lnTo>
                  <a:lnTo>
                    <a:pt x="545" y="2652"/>
                  </a:lnTo>
                  <a:lnTo>
                    <a:pt x="514" y="2639"/>
                  </a:lnTo>
                  <a:lnTo>
                    <a:pt x="481" y="2630"/>
                  </a:lnTo>
                  <a:lnTo>
                    <a:pt x="446" y="2628"/>
                  </a:lnTo>
                  <a:close/>
                  <a:moveTo>
                    <a:pt x="229" y="1279"/>
                  </a:moveTo>
                  <a:lnTo>
                    <a:pt x="229" y="1575"/>
                  </a:lnTo>
                  <a:lnTo>
                    <a:pt x="661" y="1575"/>
                  </a:lnTo>
                  <a:lnTo>
                    <a:pt x="661" y="1279"/>
                  </a:lnTo>
                  <a:lnTo>
                    <a:pt x="229" y="1279"/>
                  </a:lnTo>
                  <a:close/>
                  <a:moveTo>
                    <a:pt x="229" y="316"/>
                  </a:moveTo>
                  <a:lnTo>
                    <a:pt x="229" y="1032"/>
                  </a:lnTo>
                  <a:lnTo>
                    <a:pt x="661" y="1032"/>
                  </a:lnTo>
                  <a:lnTo>
                    <a:pt x="661" y="316"/>
                  </a:lnTo>
                  <a:lnTo>
                    <a:pt x="229" y="316"/>
                  </a:lnTo>
                  <a:close/>
                  <a:moveTo>
                    <a:pt x="0" y="0"/>
                  </a:moveTo>
                  <a:lnTo>
                    <a:pt x="892" y="0"/>
                  </a:lnTo>
                  <a:lnTo>
                    <a:pt x="892" y="3373"/>
                  </a:lnTo>
                  <a:lnTo>
                    <a:pt x="0" y="3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4"/>
          <p:cNvGrpSpPr/>
          <p:nvPr/>
        </p:nvGrpSpPr>
        <p:grpSpPr>
          <a:xfrm>
            <a:off x="2539015" y="1515345"/>
            <a:ext cx="1742320" cy="3494375"/>
            <a:chOff x="3778130" y="1040839"/>
            <a:chExt cx="1979909" cy="3971784"/>
          </a:xfrm>
        </p:grpSpPr>
        <p:pic>
          <p:nvPicPr>
            <p:cNvPr id="244" name="Google Shape;24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3280" y="1212150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4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3778130" y="1040839"/>
              <a:ext cx="1979909" cy="39717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24"/>
          <p:cNvGrpSpPr/>
          <p:nvPr/>
        </p:nvGrpSpPr>
        <p:grpSpPr>
          <a:xfrm>
            <a:off x="252325" y="1516875"/>
            <a:ext cx="1742320" cy="3491313"/>
            <a:chOff x="1353243" y="1042798"/>
            <a:chExt cx="1979909" cy="3967852"/>
          </a:xfrm>
        </p:grpSpPr>
        <p:pic>
          <p:nvPicPr>
            <p:cNvPr id="247" name="Google Shape;24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8398" y="1214075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4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1353243" y="1042798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24"/>
          <p:cNvGrpSpPr/>
          <p:nvPr/>
        </p:nvGrpSpPr>
        <p:grpSpPr>
          <a:xfrm>
            <a:off x="4825667" y="1516882"/>
            <a:ext cx="1742320" cy="3491313"/>
            <a:chOff x="6409917" y="1516882"/>
            <a:chExt cx="1742320" cy="3491313"/>
          </a:xfrm>
        </p:grpSpPr>
        <p:pic>
          <p:nvPicPr>
            <p:cNvPr id="250" name="Google Shape;250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10665" y="1663725"/>
              <a:ext cx="1540801" cy="3135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4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6409917" y="1516882"/>
              <a:ext cx="1742320" cy="349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24"/>
          <p:cNvSpPr/>
          <p:nvPr/>
        </p:nvSpPr>
        <p:spPr>
          <a:xfrm>
            <a:off x="2020988" y="3032600"/>
            <a:ext cx="491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Создание документа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54" name="Google Shape;254;p24"/>
          <p:cNvGrpSpPr/>
          <p:nvPr/>
        </p:nvGrpSpPr>
        <p:grpSpPr>
          <a:xfrm>
            <a:off x="3173375" y="1074075"/>
            <a:ext cx="160799" cy="185925"/>
            <a:chOff x="3519" y="1786"/>
            <a:chExt cx="641" cy="741"/>
          </a:xfrm>
        </p:grpSpPr>
        <p:sp>
          <p:nvSpPr>
            <p:cNvPr id="255" name="Google Shape;255;p24"/>
            <p:cNvSpPr/>
            <p:nvPr/>
          </p:nvSpPr>
          <p:spPr>
            <a:xfrm>
              <a:off x="3519" y="1786"/>
              <a:ext cx="641" cy="741"/>
            </a:xfrm>
            <a:custGeom>
              <a:rect b="b" l="l" r="r" t="t"/>
              <a:pathLst>
                <a:path extrusionOk="0" h="3705" w="3204">
                  <a:moveTo>
                    <a:pt x="735" y="488"/>
                  </a:moveTo>
                  <a:lnTo>
                    <a:pt x="414" y="864"/>
                  </a:lnTo>
                  <a:lnTo>
                    <a:pt x="735" y="864"/>
                  </a:lnTo>
                  <a:lnTo>
                    <a:pt x="735" y="488"/>
                  </a:lnTo>
                  <a:close/>
                  <a:moveTo>
                    <a:pt x="998" y="261"/>
                  </a:moveTo>
                  <a:lnTo>
                    <a:pt x="998" y="993"/>
                  </a:lnTo>
                  <a:lnTo>
                    <a:pt x="995" y="1022"/>
                  </a:lnTo>
                  <a:lnTo>
                    <a:pt x="985" y="1051"/>
                  </a:lnTo>
                  <a:lnTo>
                    <a:pt x="969" y="1075"/>
                  </a:lnTo>
                  <a:lnTo>
                    <a:pt x="949" y="1095"/>
                  </a:lnTo>
                  <a:lnTo>
                    <a:pt x="925" y="1110"/>
                  </a:lnTo>
                  <a:lnTo>
                    <a:pt x="897" y="1120"/>
                  </a:lnTo>
                  <a:lnTo>
                    <a:pt x="867" y="1123"/>
                  </a:lnTo>
                  <a:lnTo>
                    <a:pt x="263" y="1123"/>
                  </a:lnTo>
                  <a:lnTo>
                    <a:pt x="263" y="3444"/>
                  </a:lnTo>
                  <a:lnTo>
                    <a:pt x="2940" y="3444"/>
                  </a:lnTo>
                  <a:lnTo>
                    <a:pt x="2940" y="261"/>
                  </a:lnTo>
                  <a:lnTo>
                    <a:pt x="998" y="261"/>
                  </a:lnTo>
                  <a:close/>
                  <a:moveTo>
                    <a:pt x="867" y="0"/>
                  </a:moveTo>
                  <a:lnTo>
                    <a:pt x="3072" y="0"/>
                  </a:lnTo>
                  <a:lnTo>
                    <a:pt x="3103" y="3"/>
                  </a:lnTo>
                  <a:lnTo>
                    <a:pt x="3131" y="13"/>
                  </a:lnTo>
                  <a:lnTo>
                    <a:pt x="3155" y="28"/>
                  </a:lnTo>
                  <a:lnTo>
                    <a:pt x="3176" y="48"/>
                  </a:lnTo>
                  <a:lnTo>
                    <a:pt x="3191" y="72"/>
                  </a:lnTo>
                  <a:lnTo>
                    <a:pt x="3201" y="101"/>
                  </a:lnTo>
                  <a:lnTo>
                    <a:pt x="3204" y="130"/>
                  </a:lnTo>
                  <a:lnTo>
                    <a:pt x="3204" y="3575"/>
                  </a:lnTo>
                  <a:lnTo>
                    <a:pt x="3201" y="3605"/>
                  </a:lnTo>
                  <a:lnTo>
                    <a:pt x="3191" y="3633"/>
                  </a:lnTo>
                  <a:lnTo>
                    <a:pt x="3176" y="3656"/>
                  </a:lnTo>
                  <a:lnTo>
                    <a:pt x="3155" y="3677"/>
                  </a:lnTo>
                  <a:lnTo>
                    <a:pt x="3131" y="3692"/>
                  </a:lnTo>
                  <a:lnTo>
                    <a:pt x="3103" y="3702"/>
                  </a:lnTo>
                  <a:lnTo>
                    <a:pt x="3072" y="3705"/>
                  </a:lnTo>
                  <a:lnTo>
                    <a:pt x="131" y="3705"/>
                  </a:lnTo>
                  <a:lnTo>
                    <a:pt x="105" y="3703"/>
                  </a:lnTo>
                  <a:lnTo>
                    <a:pt x="81" y="3695"/>
                  </a:lnTo>
                  <a:lnTo>
                    <a:pt x="58" y="3683"/>
                  </a:lnTo>
                  <a:lnTo>
                    <a:pt x="39" y="3667"/>
                  </a:lnTo>
                  <a:lnTo>
                    <a:pt x="23" y="3647"/>
                  </a:lnTo>
                  <a:lnTo>
                    <a:pt x="10" y="3625"/>
                  </a:lnTo>
                  <a:lnTo>
                    <a:pt x="2" y="3598"/>
                  </a:lnTo>
                  <a:lnTo>
                    <a:pt x="0" y="3571"/>
                  </a:lnTo>
                  <a:lnTo>
                    <a:pt x="0" y="983"/>
                  </a:lnTo>
                  <a:lnTo>
                    <a:pt x="3" y="969"/>
                  </a:lnTo>
                  <a:lnTo>
                    <a:pt x="6" y="954"/>
                  </a:lnTo>
                  <a:lnTo>
                    <a:pt x="6" y="952"/>
                  </a:lnTo>
                  <a:lnTo>
                    <a:pt x="7" y="950"/>
                  </a:lnTo>
                  <a:lnTo>
                    <a:pt x="7" y="946"/>
                  </a:lnTo>
                  <a:lnTo>
                    <a:pt x="8" y="944"/>
                  </a:lnTo>
                  <a:lnTo>
                    <a:pt x="9" y="942"/>
                  </a:lnTo>
                  <a:lnTo>
                    <a:pt x="16" y="929"/>
                  </a:lnTo>
                  <a:lnTo>
                    <a:pt x="23" y="917"/>
                  </a:lnTo>
                  <a:lnTo>
                    <a:pt x="32" y="906"/>
                  </a:lnTo>
                  <a:lnTo>
                    <a:pt x="767" y="45"/>
                  </a:lnTo>
                  <a:lnTo>
                    <a:pt x="774" y="36"/>
                  </a:lnTo>
                  <a:lnTo>
                    <a:pt x="783" y="29"/>
                  </a:lnTo>
                  <a:lnTo>
                    <a:pt x="793" y="22"/>
                  </a:lnTo>
                  <a:lnTo>
                    <a:pt x="796" y="20"/>
                  </a:lnTo>
                  <a:lnTo>
                    <a:pt x="798" y="19"/>
                  </a:lnTo>
                  <a:lnTo>
                    <a:pt x="800" y="18"/>
                  </a:lnTo>
                  <a:lnTo>
                    <a:pt x="803" y="15"/>
                  </a:lnTo>
                  <a:lnTo>
                    <a:pt x="815" y="11"/>
                  </a:lnTo>
                  <a:lnTo>
                    <a:pt x="828" y="6"/>
                  </a:lnTo>
                  <a:lnTo>
                    <a:pt x="829" y="6"/>
                  </a:lnTo>
                  <a:lnTo>
                    <a:pt x="830" y="5"/>
                  </a:lnTo>
                  <a:lnTo>
                    <a:pt x="831" y="4"/>
                  </a:lnTo>
                  <a:lnTo>
                    <a:pt x="832" y="3"/>
                  </a:lnTo>
                  <a:lnTo>
                    <a:pt x="835" y="3"/>
                  </a:lnTo>
                  <a:lnTo>
                    <a:pt x="845" y="1"/>
                  </a:lnTo>
                  <a:lnTo>
                    <a:pt x="856" y="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3623" y="2068"/>
              <a:ext cx="432" cy="52"/>
            </a:xfrm>
            <a:custGeom>
              <a:rect b="b" l="l" r="r" t="t"/>
              <a:pathLst>
                <a:path extrusionOk="0" h="261" w="2159">
                  <a:moveTo>
                    <a:pt x="133" y="0"/>
                  </a:moveTo>
                  <a:lnTo>
                    <a:pt x="2027" y="0"/>
                  </a:lnTo>
                  <a:lnTo>
                    <a:pt x="2057" y="3"/>
                  </a:lnTo>
                  <a:lnTo>
                    <a:pt x="2086" y="12"/>
                  </a:lnTo>
                  <a:lnTo>
                    <a:pt x="2110" y="28"/>
                  </a:lnTo>
                  <a:lnTo>
                    <a:pt x="2130" y="47"/>
                  </a:lnTo>
                  <a:lnTo>
                    <a:pt x="2145" y="72"/>
                  </a:lnTo>
                  <a:lnTo>
                    <a:pt x="2155" y="100"/>
                  </a:lnTo>
                  <a:lnTo>
                    <a:pt x="2159" y="130"/>
                  </a:lnTo>
                  <a:lnTo>
                    <a:pt x="2155" y="161"/>
                  </a:lnTo>
                  <a:lnTo>
                    <a:pt x="2145" y="188"/>
                  </a:lnTo>
                  <a:lnTo>
                    <a:pt x="2130" y="212"/>
                  </a:lnTo>
                  <a:lnTo>
                    <a:pt x="2110" y="232"/>
                  </a:lnTo>
                  <a:lnTo>
                    <a:pt x="2086" y="248"/>
                  </a:lnTo>
                  <a:lnTo>
                    <a:pt x="2057" y="257"/>
                  </a:lnTo>
                  <a:lnTo>
                    <a:pt x="2027" y="261"/>
                  </a:lnTo>
                  <a:lnTo>
                    <a:pt x="133" y="261"/>
                  </a:lnTo>
                  <a:lnTo>
                    <a:pt x="102" y="257"/>
                  </a:lnTo>
                  <a:lnTo>
                    <a:pt x="75" y="248"/>
                  </a:lnTo>
                  <a:lnTo>
                    <a:pt x="50" y="232"/>
                  </a:lnTo>
                  <a:lnTo>
                    <a:pt x="29" y="212"/>
                  </a:lnTo>
                  <a:lnTo>
                    <a:pt x="14" y="188"/>
                  </a:lnTo>
                  <a:lnTo>
                    <a:pt x="4" y="161"/>
                  </a:lnTo>
                  <a:lnTo>
                    <a:pt x="0" y="130"/>
                  </a:lnTo>
                  <a:lnTo>
                    <a:pt x="4" y="100"/>
                  </a:lnTo>
                  <a:lnTo>
                    <a:pt x="14" y="72"/>
                  </a:lnTo>
                  <a:lnTo>
                    <a:pt x="29" y="47"/>
                  </a:lnTo>
                  <a:lnTo>
                    <a:pt x="50" y="28"/>
                  </a:lnTo>
                  <a:lnTo>
                    <a:pt x="75" y="12"/>
                  </a:lnTo>
                  <a:lnTo>
                    <a:pt x="102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3623" y="2194"/>
              <a:ext cx="432" cy="52"/>
            </a:xfrm>
            <a:custGeom>
              <a:rect b="b" l="l" r="r" t="t"/>
              <a:pathLst>
                <a:path extrusionOk="0" h="262" w="2159">
                  <a:moveTo>
                    <a:pt x="133" y="0"/>
                  </a:moveTo>
                  <a:lnTo>
                    <a:pt x="2027" y="0"/>
                  </a:lnTo>
                  <a:lnTo>
                    <a:pt x="2054" y="3"/>
                  </a:lnTo>
                  <a:lnTo>
                    <a:pt x="2079" y="11"/>
                  </a:lnTo>
                  <a:lnTo>
                    <a:pt x="2102" y="23"/>
                  </a:lnTo>
                  <a:lnTo>
                    <a:pt x="2121" y="39"/>
                  </a:lnTo>
                  <a:lnTo>
                    <a:pt x="2136" y="58"/>
                  </a:lnTo>
                  <a:lnTo>
                    <a:pt x="2148" y="81"/>
                  </a:lnTo>
                  <a:lnTo>
                    <a:pt x="2156" y="105"/>
                  </a:lnTo>
                  <a:lnTo>
                    <a:pt x="2159" y="131"/>
                  </a:lnTo>
                  <a:lnTo>
                    <a:pt x="2155" y="162"/>
                  </a:lnTo>
                  <a:lnTo>
                    <a:pt x="2145" y="189"/>
                  </a:lnTo>
                  <a:lnTo>
                    <a:pt x="2130" y="213"/>
                  </a:lnTo>
                  <a:lnTo>
                    <a:pt x="2110" y="233"/>
                  </a:lnTo>
                  <a:lnTo>
                    <a:pt x="2086" y="249"/>
                  </a:lnTo>
                  <a:lnTo>
                    <a:pt x="2057" y="258"/>
                  </a:lnTo>
                  <a:lnTo>
                    <a:pt x="2027" y="262"/>
                  </a:lnTo>
                  <a:lnTo>
                    <a:pt x="133" y="262"/>
                  </a:lnTo>
                  <a:lnTo>
                    <a:pt x="102" y="258"/>
                  </a:lnTo>
                  <a:lnTo>
                    <a:pt x="75" y="249"/>
                  </a:lnTo>
                  <a:lnTo>
                    <a:pt x="50" y="233"/>
                  </a:lnTo>
                  <a:lnTo>
                    <a:pt x="29" y="213"/>
                  </a:lnTo>
                  <a:lnTo>
                    <a:pt x="14" y="189"/>
                  </a:lnTo>
                  <a:lnTo>
                    <a:pt x="4" y="162"/>
                  </a:lnTo>
                  <a:lnTo>
                    <a:pt x="0" y="131"/>
                  </a:lnTo>
                  <a:lnTo>
                    <a:pt x="4" y="100"/>
                  </a:lnTo>
                  <a:lnTo>
                    <a:pt x="14" y="73"/>
                  </a:lnTo>
                  <a:lnTo>
                    <a:pt x="29" y="49"/>
                  </a:lnTo>
                  <a:lnTo>
                    <a:pt x="50" y="29"/>
                  </a:lnTo>
                  <a:lnTo>
                    <a:pt x="75" y="13"/>
                  </a:lnTo>
                  <a:lnTo>
                    <a:pt x="102" y="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58" name="Google Shape;258;p24"/>
          <p:cNvGrpSpPr/>
          <p:nvPr/>
        </p:nvGrpSpPr>
        <p:grpSpPr>
          <a:xfrm>
            <a:off x="7112317" y="1516882"/>
            <a:ext cx="1742321" cy="3491313"/>
            <a:chOff x="8286292" y="1552607"/>
            <a:chExt cx="1742321" cy="3491313"/>
          </a:xfrm>
        </p:grpSpPr>
        <p:pic>
          <p:nvPicPr>
            <p:cNvPr id="259" name="Google Shape;259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87054" y="1694725"/>
              <a:ext cx="1540799" cy="3135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4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8286292" y="1552607"/>
              <a:ext cx="1742321" cy="349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24"/>
          <p:cNvSpPr/>
          <p:nvPr/>
        </p:nvSpPr>
        <p:spPr>
          <a:xfrm>
            <a:off x="4307638" y="3032600"/>
            <a:ext cx="491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6594288" y="3032600"/>
            <a:ext cx="491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5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5"/>
          <p:cNvGrpSpPr/>
          <p:nvPr/>
        </p:nvGrpSpPr>
        <p:grpSpPr>
          <a:xfrm>
            <a:off x="3672000" y="1516233"/>
            <a:ext cx="1742320" cy="3494375"/>
            <a:chOff x="3778130" y="1040839"/>
            <a:chExt cx="1979909" cy="3971784"/>
          </a:xfrm>
        </p:grpSpPr>
        <p:pic>
          <p:nvPicPr>
            <p:cNvPr id="269" name="Google Shape;26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3288" y="1213025"/>
              <a:ext cx="1749600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5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3778130" y="1040839"/>
              <a:ext cx="1979909" cy="39717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" name="Google Shape;271;p25"/>
          <p:cNvGrpSpPr/>
          <p:nvPr/>
        </p:nvGrpSpPr>
        <p:grpSpPr>
          <a:xfrm>
            <a:off x="1008000" y="1512000"/>
            <a:ext cx="1742320" cy="3491313"/>
            <a:chOff x="1353243" y="1042798"/>
            <a:chExt cx="1979909" cy="3967852"/>
          </a:xfrm>
        </p:grpSpPr>
        <p:pic>
          <p:nvPicPr>
            <p:cNvPr id="272" name="Google Shape;27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8390" y="1213050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5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1353243" y="1042798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25"/>
          <p:cNvGrpSpPr/>
          <p:nvPr/>
        </p:nvGrpSpPr>
        <p:grpSpPr>
          <a:xfrm>
            <a:off x="6408000" y="1512000"/>
            <a:ext cx="1742320" cy="3491313"/>
            <a:chOff x="6230092" y="1042813"/>
            <a:chExt cx="1979909" cy="3967852"/>
          </a:xfrm>
        </p:grpSpPr>
        <p:pic>
          <p:nvPicPr>
            <p:cNvPr id="275" name="Google Shape;275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18175" y="1206225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5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6230092" y="1042813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25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Сканирование штрих-кода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2820721" y="1106663"/>
            <a:ext cx="159900" cy="14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2864836" y="1081652"/>
            <a:ext cx="71700" cy="2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 rot="5400000">
            <a:off x="2867863" y="1060645"/>
            <a:ext cx="54300" cy="23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/>
          <p:nvPr/>
        </p:nvSpPr>
        <p:spPr>
          <a:xfrm>
            <a:off x="2808225" y="3003200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5504904" y="3003200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6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6"/>
          <p:cNvGrpSpPr/>
          <p:nvPr/>
        </p:nvGrpSpPr>
        <p:grpSpPr>
          <a:xfrm>
            <a:off x="6408000" y="1512000"/>
            <a:ext cx="1742320" cy="3494375"/>
            <a:chOff x="3778130" y="1040839"/>
            <a:chExt cx="1979909" cy="3971784"/>
          </a:xfrm>
        </p:grpSpPr>
        <p:pic>
          <p:nvPicPr>
            <p:cNvPr id="289" name="Google Shape;28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3278" y="1209213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6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3778130" y="1040839"/>
              <a:ext cx="1979909" cy="39717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" name="Google Shape;291;p26"/>
          <p:cNvGrpSpPr/>
          <p:nvPr/>
        </p:nvGrpSpPr>
        <p:grpSpPr>
          <a:xfrm>
            <a:off x="3672000" y="1512000"/>
            <a:ext cx="1742321" cy="3491313"/>
            <a:chOff x="962163" y="1523945"/>
            <a:chExt cx="1742321" cy="3491313"/>
          </a:xfrm>
        </p:grpSpPr>
        <p:pic>
          <p:nvPicPr>
            <p:cNvPr id="292" name="Google Shape;29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63507" y="1670384"/>
              <a:ext cx="1539649" cy="3135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6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962163" y="1523945"/>
              <a:ext cx="1742321" cy="34913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6"/>
          <p:cNvGrpSpPr/>
          <p:nvPr/>
        </p:nvGrpSpPr>
        <p:grpSpPr>
          <a:xfrm>
            <a:off x="1008000" y="1512000"/>
            <a:ext cx="1742320" cy="3491313"/>
            <a:chOff x="6407942" y="1523945"/>
            <a:chExt cx="1742320" cy="3491313"/>
          </a:xfrm>
        </p:grpSpPr>
        <p:pic>
          <p:nvPicPr>
            <p:cNvPr id="295" name="Google Shape;29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08688" y="1672825"/>
              <a:ext cx="1540801" cy="3135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6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6407942" y="1523945"/>
              <a:ext cx="1742320" cy="349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26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Добавление товара из списка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2658698" y="1090582"/>
            <a:ext cx="187050" cy="193923"/>
          </a:xfrm>
          <a:custGeom>
            <a:rect b="b" l="l" r="r" t="t"/>
            <a:pathLst>
              <a:path extrusionOk="0" h="3299" w="3186">
                <a:moveTo>
                  <a:pt x="1333" y="347"/>
                </a:moveTo>
                <a:lnTo>
                  <a:pt x="1252" y="350"/>
                </a:lnTo>
                <a:lnTo>
                  <a:pt x="1173" y="361"/>
                </a:lnTo>
                <a:lnTo>
                  <a:pt x="1096" y="376"/>
                </a:lnTo>
                <a:lnTo>
                  <a:pt x="1022" y="398"/>
                </a:lnTo>
                <a:lnTo>
                  <a:pt x="950" y="425"/>
                </a:lnTo>
                <a:lnTo>
                  <a:pt x="881" y="458"/>
                </a:lnTo>
                <a:lnTo>
                  <a:pt x="815" y="495"/>
                </a:lnTo>
                <a:lnTo>
                  <a:pt x="752" y="538"/>
                </a:lnTo>
                <a:lnTo>
                  <a:pt x="692" y="584"/>
                </a:lnTo>
                <a:lnTo>
                  <a:pt x="636" y="636"/>
                </a:lnTo>
                <a:lnTo>
                  <a:pt x="586" y="692"/>
                </a:lnTo>
                <a:lnTo>
                  <a:pt x="538" y="750"/>
                </a:lnTo>
                <a:lnTo>
                  <a:pt x="496" y="813"/>
                </a:lnTo>
                <a:lnTo>
                  <a:pt x="458" y="879"/>
                </a:lnTo>
                <a:lnTo>
                  <a:pt x="426" y="949"/>
                </a:lnTo>
                <a:lnTo>
                  <a:pt x="398" y="1021"/>
                </a:lnTo>
                <a:lnTo>
                  <a:pt x="376" y="1096"/>
                </a:lnTo>
                <a:lnTo>
                  <a:pt x="361" y="1172"/>
                </a:lnTo>
                <a:lnTo>
                  <a:pt x="352" y="1251"/>
                </a:lnTo>
                <a:lnTo>
                  <a:pt x="348" y="1332"/>
                </a:lnTo>
                <a:lnTo>
                  <a:pt x="352" y="1412"/>
                </a:lnTo>
                <a:lnTo>
                  <a:pt x="361" y="1492"/>
                </a:lnTo>
                <a:lnTo>
                  <a:pt x="376" y="1568"/>
                </a:lnTo>
                <a:lnTo>
                  <a:pt x="398" y="1642"/>
                </a:lnTo>
                <a:lnTo>
                  <a:pt x="426" y="1714"/>
                </a:lnTo>
                <a:lnTo>
                  <a:pt x="458" y="1783"/>
                </a:lnTo>
                <a:lnTo>
                  <a:pt x="496" y="1849"/>
                </a:lnTo>
                <a:lnTo>
                  <a:pt x="538" y="1912"/>
                </a:lnTo>
                <a:lnTo>
                  <a:pt x="586" y="1972"/>
                </a:lnTo>
                <a:lnTo>
                  <a:pt x="636" y="2028"/>
                </a:lnTo>
                <a:lnTo>
                  <a:pt x="692" y="2079"/>
                </a:lnTo>
                <a:lnTo>
                  <a:pt x="752" y="2126"/>
                </a:lnTo>
                <a:lnTo>
                  <a:pt x="815" y="2169"/>
                </a:lnTo>
                <a:lnTo>
                  <a:pt x="881" y="2206"/>
                </a:lnTo>
                <a:lnTo>
                  <a:pt x="950" y="2239"/>
                </a:lnTo>
                <a:lnTo>
                  <a:pt x="1022" y="2266"/>
                </a:lnTo>
                <a:lnTo>
                  <a:pt x="1096" y="2288"/>
                </a:lnTo>
                <a:lnTo>
                  <a:pt x="1173" y="2303"/>
                </a:lnTo>
                <a:lnTo>
                  <a:pt x="1252" y="2313"/>
                </a:lnTo>
                <a:lnTo>
                  <a:pt x="1333" y="2316"/>
                </a:lnTo>
                <a:lnTo>
                  <a:pt x="1413" y="2313"/>
                </a:lnTo>
                <a:lnTo>
                  <a:pt x="1492" y="2303"/>
                </a:lnTo>
                <a:lnTo>
                  <a:pt x="1569" y="2288"/>
                </a:lnTo>
                <a:lnTo>
                  <a:pt x="1644" y="2266"/>
                </a:lnTo>
                <a:lnTo>
                  <a:pt x="1715" y="2239"/>
                </a:lnTo>
                <a:lnTo>
                  <a:pt x="1785" y="2206"/>
                </a:lnTo>
                <a:lnTo>
                  <a:pt x="1851" y="2169"/>
                </a:lnTo>
                <a:lnTo>
                  <a:pt x="1914" y="2126"/>
                </a:lnTo>
                <a:lnTo>
                  <a:pt x="1973" y="2079"/>
                </a:lnTo>
                <a:lnTo>
                  <a:pt x="2029" y="2028"/>
                </a:lnTo>
                <a:lnTo>
                  <a:pt x="2080" y="1972"/>
                </a:lnTo>
                <a:lnTo>
                  <a:pt x="2128" y="1912"/>
                </a:lnTo>
                <a:lnTo>
                  <a:pt x="2170" y="1849"/>
                </a:lnTo>
                <a:lnTo>
                  <a:pt x="2207" y="1783"/>
                </a:lnTo>
                <a:lnTo>
                  <a:pt x="2240" y="1714"/>
                </a:lnTo>
                <a:lnTo>
                  <a:pt x="2267" y="1642"/>
                </a:lnTo>
                <a:lnTo>
                  <a:pt x="2289" y="1568"/>
                </a:lnTo>
                <a:lnTo>
                  <a:pt x="2305" y="1492"/>
                </a:lnTo>
                <a:lnTo>
                  <a:pt x="2314" y="1412"/>
                </a:lnTo>
                <a:lnTo>
                  <a:pt x="2318" y="1332"/>
                </a:lnTo>
                <a:lnTo>
                  <a:pt x="2314" y="1251"/>
                </a:lnTo>
                <a:lnTo>
                  <a:pt x="2305" y="1172"/>
                </a:lnTo>
                <a:lnTo>
                  <a:pt x="2289" y="1096"/>
                </a:lnTo>
                <a:lnTo>
                  <a:pt x="2267" y="1021"/>
                </a:lnTo>
                <a:lnTo>
                  <a:pt x="2240" y="949"/>
                </a:lnTo>
                <a:lnTo>
                  <a:pt x="2207" y="879"/>
                </a:lnTo>
                <a:lnTo>
                  <a:pt x="2170" y="813"/>
                </a:lnTo>
                <a:lnTo>
                  <a:pt x="2128" y="750"/>
                </a:lnTo>
                <a:lnTo>
                  <a:pt x="2080" y="692"/>
                </a:lnTo>
                <a:lnTo>
                  <a:pt x="2029" y="636"/>
                </a:lnTo>
                <a:lnTo>
                  <a:pt x="1973" y="584"/>
                </a:lnTo>
                <a:lnTo>
                  <a:pt x="1914" y="538"/>
                </a:lnTo>
                <a:lnTo>
                  <a:pt x="1851" y="495"/>
                </a:lnTo>
                <a:lnTo>
                  <a:pt x="1785" y="458"/>
                </a:lnTo>
                <a:lnTo>
                  <a:pt x="1715" y="425"/>
                </a:lnTo>
                <a:lnTo>
                  <a:pt x="1644" y="398"/>
                </a:lnTo>
                <a:lnTo>
                  <a:pt x="1569" y="376"/>
                </a:lnTo>
                <a:lnTo>
                  <a:pt x="1492" y="361"/>
                </a:lnTo>
                <a:lnTo>
                  <a:pt x="1413" y="350"/>
                </a:lnTo>
                <a:lnTo>
                  <a:pt x="1333" y="347"/>
                </a:lnTo>
                <a:close/>
                <a:moveTo>
                  <a:pt x="1333" y="0"/>
                </a:moveTo>
                <a:lnTo>
                  <a:pt x="1423" y="3"/>
                </a:lnTo>
                <a:lnTo>
                  <a:pt x="1513" y="12"/>
                </a:lnTo>
                <a:lnTo>
                  <a:pt x="1601" y="27"/>
                </a:lnTo>
                <a:lnTo>
                  <a:pt x="1686" y="47"/>
                </a:lnTo>
                <a:lnTo>
                  <a:pt x="1770" y="73"/>
                </a:lnTo>
                <a:lnTo>
                  <a:pt x="1851" y="105"/>
                </a:lnTo>
                <a:lnTo>
                  <a:pt x="1930" y="141"/>
                </a:lnTo>
                <a:lnTo>
                  <a:pt x="2005" y="182"/>
                </a:lnTo>
                <a:lnTo>
                  <a:pt x="2077" y="228"/>
                </a:lnTo>
                <a:lnTo>
                  <a:pt x="2146" y="278"/>
                </a:lnTo>
                <a:lnTo>
                  <a:pt x="2212" y="332"/>
                </a:lnTo>
                <a:lnTo>
                  <a:pt x="2274" y="391"/>
                </a:lnTo>
                <a:lnTo>
                  <a:pt x="2333" y="452"/>
                </a:lnTo>
                <a:lnTo>
                  <a:pt x="2388" y="518"/>
                </a:lnTo>
                <a:lnTo>
                  <a:pt x="2437" y="588"/>
                </a:lnTo>
                <a:lnTo>
                  <a:pt x="2484" y="660"/>
                </a:lnTo>
                <a:lnTo>
                  <a:pt x="2524" y="736"/>
                </a:lnTo>
                <a:lnTo>
                  <a:pt x="2561" y="813"/>
                </a:lnTo>
                <a:lnTo>
                  <a:pt x="2592" y="895"/>
                </a:lnTo>
                <a:lnTo>
                  <a:pt x="2618" y="978"/>
                </a:lnTo>
                <a:lnTo>
                  <a:pt x="2638" y="1064"/>
                </a:lnTo>
                <a:lnTo>
                  <a:pt x="2653" y="1151"/>
                </a:lnTo>
                <a:lnTo>
                  <a:pt x="2662" y="1241"/>
                </a:lnTo>
                <a:lnTo>
                  <a:pt x="2665" y="1332"/>
                </a:lnTo>
                <a:lnTo>
                  <a:pt x="2663" y="1417"/>
                </a:lnTo>
                <a:lnTo>
                  <a:pt x="2655" y="1502"/>
                </a:lnTo>
                <a:lnTo>
                  <a:pt x="2641" y="1585"/>
                </a:lnTo>
                <a:lnTo>
                  <a:pt x="2623" y="1667"/>
                </a:lnTo>
                <a:lnTo>
                  <a:pt x="2598" y="1748"/>
                </a:lnTo>
                <a:lnTo>
                  <a:pt x="2570" y="1827"/>
                </a:lnTo>
                <a:lnTo>
                  <a:pt x="2536" y="1904"/>
                </a:lnTo>
                <a:lnTo>
                  <a:pt x="2497" y="1979"/>
                </a:lnTo>
                <a:lnTo>
                  <a:pt x="2454" y="2051"/>
                </a:lnTo>
                <a:lnTo>
                  <a:pt x="2405" y="2122"/>
                </a:lnTo>
                <a:lnTo>
                  <a:pt x="2353" y="2189"/>
                </a:lnTo>
                <a:lnTo>
                  <a:pt x="3137" y="3004"/>
                </a:lnTo>
                <a:lnTo>
                  <a:pt x="3158" y="3029"/>
                </a:lnTo>
                <a:lnTo>
                  <a:pt x="3173" y="3056"/>
                </a:lnTo>
                <a:lnTo>
                  <a:pt x="3182" y="3084"/>
                </a:lnTo>
                <a:lnTo>
                  <a:pt x="3186" y="3113"/>
                </a:lnTo>
                <a:lnTo>
                  <a:pt x="3186" y="3143"/>
                </a:lnTo>
                <a:lnTo>
                  <a:pt x="3180" y="3172"/>
                </a:lnTo>
                <a:lnTo>
                  <a:pt x="3169" y="3200"/>
                </a:lnTo>
                <a:lnTo>
                  <a:pt x="3154" y="3227"/>
                </a:lnTo>
                <a:lnTo>
                  <a:pt x="3133" y="3250"/>
                </a:lnTo>
                <a:lnTo>
                  <a:pt x="3113" y="3267"/>
                </a:lnTo>
                <a:lnTo>
                  <a:pt x="3090" y="3280"/>
                </a:lnTo>
                <a:lnTo>
                  <a:pt x="3065" y="3291"/>
                </a:lnTo>
                <a:lnTo>
                  <a:pt x="3040" y="3297"/>
                </a:lnTo>
                <a:lnTo>
                  <a:pt x="3013" y="3299"/>
                </a:lnTo>
                <a:lnTo>
                  <a:pt x="2985" y="3297"/>
                </a:lnTo>
                <a:lnTo>
                  <a:pt x="2958" y="3290"/>
                </a:lnTo>
                <a:lnTo>
                  <a:pt x="2932" y="3279"/>
                </a:lnTo>
                <a:lnTo>
                  <a:pt x="2909" y="3264"/>
                </a:lnTo>
                <a:lnTo>
                  <a:pt x="2888" y="3245"/>
                </a:lnTo>
                <a:lnTo>
                  <a:pt x="2096" y="2423"/>
                </a:lnTo>
                <a:lnTo>
                  <a:pt x="2028" y="2468"/>
                </a:lnTo>
                <a:lnTo>
                  <a:pt x="1957" y="2508"/>
                </a:lnTo>
                <a:lnTo>
                  <a:pt x="1884" y="2544"/>
                </a:lnTo>
                <a:lnTo>
                  <a:pt x="1810" y="2576"/>
                </a:lnTo>
                <a:lnTo>
                  <a:pt x="1734" y="2602"/>
                </a:lnTo>
                <a:lnTo>
                  <a:pt x="1655" y="2625"/>
                </a:lnTo>
                <a:lnTo>
                  <a:pt x="1577" y="2641"/>
                </a:lnTo>
                <a:lnTo>
                  <a:pt x="1497" y="2653"/>
                </a:lnTo>
                <a:lnTo>
                  <a:pt x="1415" y="2661"/>
                </a:lnTo>
                <a:lnTo>
                  <a:pt x="1333" y="2664"/>
                </a:lnTo>
                <a:lnTo>
                  <a:pt x="1242" y="2661"/>
                </a:lnTo>
                <a:lnTo>
                  <a:pt x="1152" y="2651"/>
                </a:lnTo>
                <a:lnTo>
                  <a:pt x="1064" y="2637"/>
                </a:lnTo>
                <a:lnTo>
                  <a:pt x="979" y="2616"/>
                </a:lnTo>
                <a:lnTo>
                  <a:pt x="895" y="2590"/>
                </a:lnTo>
                <a:lnTo>
                  <a:pt x="815" y="2559"/>
                </a:lnTo>
                <a:lnTo>
                  <a:pt x="736" y="2523"/>
                </a:lnTo>
                <a:lnTo>
                  <a:pt x="661" y="2481"/>
                </a:lnTo>
                <a:lnTo>
                  <a:pt x="588" y="2436"/>
                </a:lnTo>
                <a:lnTo>
                  <a:pt x="519" y="2385"/>
                </a:lnTo>
                <a:lnTo>
                  <a:pt x="453" y="2332"/>
                </a:lnTo>
                <a:lnTo>
                  <a:pt x="391" y="2273"/>
                </a:lnTo>
                <a:lnTo>
                  <a:pt x="333" y="2211"/>
                </a:lnTo>
                <a:lnTo>
                  <a:pt x="278" y="2145"/>
                </a:lnTo>
                <a:lnTo>
                  <a:pt x="228" y="2076"/>
                </a:lnTo>
                <a:lnTo>
                  <a:pt x="183" y="2003"/>
                </a:lnTo>
                <a:lnTo>
                  <a:pt x="141" y="1928"/>
                </a:lnTo>
                <a:lnTo>
                  <a:pt x="105" y="1849"/>
                </a:lnTo>
                <a:lnTo>
                  <a:pt x="74" y="1769"/>
                </a:lnTo>
                <a:lnTo>
                  <a:pt x="48" y="1685"/>
                </a:lnTo>
                <a:lnTo>
                  <a:pt x="28" y="1600"/>
                </a:lnTo>
                <a:lnTo>
                  <a:pt x="12" y="1512"/>
                </a:lnTo>
                <a:lnTo>
                  <a:pt x="3" y="1423"/>
                </a:lnTo>
                <a:lnTo>
                  <a:pt x="0" y="1332"/>
                </a:lnTo>
                <a:lnTo>
                  <a:pt x="3" y="1241"/>
                </a:lnTo>
                <a:lnTo>
                  <a:pt x="12" y="1151"/>
                </a:lnTo>
                <a:lnTo>
                  <a:pt x="28" y="1064"/>
                </a:lnTo>
                <a:lnTo>
                  <a:pt x="48" y="978"/>
                </a:lnTo>
                <a:lnTo>
                  <a:pt x="74" y="895"/>
                </a:lnTo>
                <a:lnTo>
                  <a:pt x="105" y="813"/>
                </a:lnTo>
                <a:lnTo>
                  <a:pt x="141" y="736"/>
                </a:lnTo>
                <a:lnTo>
                  <a:pt x="183" y="660"/>
                </a:lnTo>
                <a:lnTo>
                  <a:pt x="228" y="588"/>
                </a:lnTo>
                <a:lnTo>
                  <a:pt x="278" y="518"/>
                </a:lnTo>
                <a:lnTo>
                  <a:pt x="333" y="452"/>
                </a:lnTo>
                <a:lnTo>
                  <a:pt x="391" y="391"/>
                </a:lnTo>
                <a:lnTo>
                  <a:pt x="453" y="332"/>
                </a:lnTo>
                <a:lnTo>
                  <a:pt x="519" y="278"/>
                </a:lnTo>
                <a:lnTo>
                  <a:pt x="588" y="228"/>
                </a:lnTo>
                <a:lnTo>
                  <a:pt x="661" y="182"/>
                </a:lnTo>
                <a:lnTo>
                  <a:pt x="736" y="141"/>
                </a:lnTo>
                <a:lnTo>
                  <a:pt x="815" y="105"/>
                </a:lnTo>
                <a:lnTo>
                  <a:pt x="895" y="73"/>
                </a:lnTo>
                <a:lnTo>
                  <a:pt x="979" y="47"/>
                </a:lnTo>
                <a:lnTo>
                  <a:pt x="1064" y="27"/>
                </a:lnTo>
                <a:lnTo>
                  <a:pt x="1152" y="12"/>
                </a:lnTo>
                <a:lnTo>
                  <a:pt x="1242" y="3"/>
                </a:lnTo>
                <a:lnTo>
                  <a:pt x="1333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2808225" y="3003200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5504904" y="3003200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7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7"/>
          <p:cNvSpPr/>
          <p:nvPr/>
        </p:nvSpPr>
        <p:spPr>
          <a:xfrm>
            <a:off x="2020988" y="3032600"/>
            <a:ext cx="491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0" y="9660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4307638" y="3032600"/>
            <a:ext cx="491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6594288" y="3032600"/>
            <a:ext cx="491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7"/>
          <p:cNvGrpSpPr/>
          <p:nvPr/>
        </p:nvGrpSpPr>
        <p:grpSpPr>
          <a:xfrm>
            <a:off x="252325" y="1516875"/>
            <a:ext cx="1742320" cy="3491313"/>
            <a:chOff x="252325" y="1516875"/>
            <a:chExt cx="1742320" cy="3491313"/>
          </a:xfrm>
        </p:grpSpPr>
        <p:pic>
          <p:nvPicPr>
            <p:cNvPr id="311" name="Google Shape;31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3085" y="1666775"/>
              <a:ext cx="1540799" cy="3135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7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252325" y="1516875"/>
              <a:ext cx="1742320" cy="34913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" name="Google Shape;313;p27"/>
          <p:cNvGrpSpPr/>
          <p:nvPr/>
        </p:nvGrpSpPr>
        <p:grpSpPr>
          <a:xfrm>
            <a:off x="4799340" y="1515345"/>
            <a:ext cx="1742320" cy="3494375"/>
            <a:chOff x="2539015" y="1515345"/>
            <a:chExt cx="1742320" cy="3494375"/>
          </a:xfrm>
        </p:grpSpPr>
        <p:pic>
          <p:nvPicPr>
            <p:cNvPr id="314" name="Google Shape;314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39780" y="1663550"/>
              <a:ext cx="1540799" cy="3135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7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2539015" y="1515345"/>
              <a:ext cx="1742320" cy="3494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27"/>
          <p:cNvGrpSpPr/>
          <p:nvPr/>
        </p:nvGrpSpPr>
        <p:grpSpPr>
          <a:xfrm>
            <a:off x="2539017" y="1515600"/>
            <a:ext cx="1742321" cy="3491313"/>
            <a:chOff x="4825667" y="1516882"/>
            <a:chExt cx="1742321" cy="3491313"/>
          </a:xfrm>
        </p:grpSpPr>
        <p:pic>
          <p:nvPicPr>
            <p:cNvPr id="317" name="Google Shape;317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26415" y="1665550"/>
              <a:ext cx="1540801" cy="3135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27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4825667" y="1516882"/>
              <a:ext cx="1742321" cy="34913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" name="Google Shape;319;p27"/>
          <p:cNvGrpSpPr/>
          <p:nvPr/>
        </p:nvGrpSpPr>
        <p:grpSpPr>
          <a:xfrm>
            <a:off x="7112317" y="1516882"/>
            <a:ext cx="1742321" cy="3491313"/>
            <a:chOff x="7112317" y="1516882"/>
            <a:chExt cx="1742321" cy="3491313"/>
          </a:xfrm>
        </p:grpSpPr>
        <p:pic>
          <p:nvPicPr>
            <p:cNvPr id="320" name="Google Shape;320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13084" y="1666775"/>
              <a:ext cx="1540799" cy="3135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27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7112317" y="1516882"/>
              <a:ext cx="1742321" cy="349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27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Выгрузка готовых документов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2574400" y="1074138"/>
            <a:ext cx="263724" cy="185872"/>
          </a:xfrm>
          <a:custGeom>
            <a:rect b="b" l="l" r="r" t="t"/>
            <a:pathLst>
              <a:path extrusionOk="0" h="2908" w="4126">
                <a:moveTo>
                  <a:pt x="1362" y="1604"/>
                </a:moveTo>
                <a:lnTo>
                  <a:pt x="1334" y="1606"/>
                </a:lnTo>
                <a:lnTo>
                  <a:pt x="1308" y="1614"/>
                </a:lnTo>
                <a:lnTo>
                  <a:pt x="1284" y="1628"/>
                </a:lnTo>
                <a:lnTo>
                  <a:pt x="1261" y="1645"/>
                </a:lnTo>
                <a:lnTo>
                  <a:pt x="1032" y="1874"/>
                </a:lnTo>
                <a:lnTo>
                  <a:pt x="1017" y="1893"/>
                </a:lnTo>
                <a:lnTo>
                  <a:pt x="1008" y="1914"/>
                </a:lnTo>
                <a:lnTo>
                  <a:pt x="1003" y="1937"/>
                </a:lnTo>
                <a:lnTo>
                  <a:pt x="1005" y="1961"/>
                </a:lnTo>
                <a:lnTo>
                  <a:pt x="1011" y="1984"/>
                </a:lnTo>
                <a:lnTo>
                  <a:pt x="1022" y="2004"/>
                </a:lnTo>
                <a:lnTo>
                  <a:pt x="1039" y="2022"/>
                </a:lnTo>
                <a:lnTo>
                  <a:pt x="1059" y="2036"/>
                </a:lnTo>
                <a:lnTo>
                  <a:pt x="1080" y="2043"/>
                </a:lnTo>
                <a:lnTo>
                  <a:pt x="1105" y="2046"/>
                </a:lnTo>
                <a:lnTo>
                  <a:pt x="1265" y="2046"/>
                </a:lnTo>
                <a:lnTo>
                  <a:pt x="1290" y="2118"/>
                </a:lnTo>
                <a:lnTo>
                  <a:pt x="1322" y="2186"/>
                </a:lnTo>
                <a:lnTo>
                  <a:pt x="1358" y="2250"/>
                </a:lnTo>
                <a:lnTo>
                  <a:pt x="1399" y="2310"/>
                </a:lnTo>
                <a:lnTo>
                  <a:pt x="1446" y="2365"/>
                </a:lnTo>
                <a:lnTo>
                  <a:pt x="1496" y="2416"/>
                </a:lnTo>
                <a:lnTo>
                  <a:pt x="1551" y="2464"/>
                </a:lnTo>
                <a:lnTo>
                  <a:pt x="1609" y="2505"/>
                </a:lnTo>
                <a:lnTo>
                  <a:pt x="1671" y="2543"/>
                </a:lnTo>
                <a:lnTo>
                  <a:pt x="1736" y="2574"/>
                </a:lnTo>
                <a:lnTo>
                  <a:pt x="1804" y="2600"/>
                </a:lnTo>
                <a:lnTo>
                  <a:pt x="1875" y="2621"/>
                </a:lnTo>
                <a:lnTo>
                  <a:pt x="1949" y="2636"/>
                </a:lnTo>
                <a:lnTo>
                  <a:pt x="2024" y="2646"/>
                </a:lnTo>
                <a:lnTo>
                  <a:pt x="2103" y="2649"/>
                </a:lnTo>
                <a:lnTo>
                  <a:pt x="2182" y="2645"/>
                </a:lnTo>
                <a:lnTo>
                  <a:pt x="2259" y="2636"/>
                </a:lnTo>
                <a:lnTo>
                  <a:pt x="2333" y="2621"/>
                </a:lnTo>
                <a:lnTo>
                  <a:pt x="2404" y="2600"/>
                </a:lnTo>
                <a:lnTo>
                  <a:pt x="2473" y="2573"/>
                </a:lnTo>
                <a:lnTo>
                  <a:pt x="2539" y="2540"/>
                </a:lnTo>
                <a:lnTo>
                  <a:pt x="2602" y="2503"/>
                </a:lnTo>
                <a:lnTo>
                  <a:pt x="2660" y="2460"/>
                </a:lnTo>
                <a:lnTo>
                  <a:pt x="2715" y="2412"/>
                </a:lnTo>
                <a:lnTo>
                  <a:pt x="2765" y="2361"/>
                </a:lnTo>
                <a:lnTo>
                  <a:pt x="2811" y="2304"/>
                </a:lnTo>
                <a:lnTo>
                  <a:pt x="2852" y="2243"/>
                </a:lnTo>
                <a:lnTo>
                  <a:pt x="2889" y="2178"/>
                </a:lnTo>
                <a:lnTo>
                  <a:pt x="2920" y="2110"/>
                </a:lnTo>
                <a:lnTo>
                  <a:pt x="2945" y="2037"/>
                </a:lnTo>
                <a:lnTo>
                  <a:pt x="2950" y="2009"/>
                </a:lnTo>
                <a:lnTo>
                  <a:pt x="2950" y="1982"/>
                </a:lnTo>
                <a:lnTo>
                  <a:pt x="2945" y="1957"/>
                </a:lnTo>
                <a:lnTo>
                  <a:pt x="2935" y="1932"/>
                </a:lnTo>
                <a:lnTo>
                  <a:pt x="2920" y="1911"/>
                </a:lnTo>
                <a:lnTo>
                  <a:pt x="2901" y="1892"/>
                </a:lnTo>
                <a:lnTo>
                  <a:pt x="2879" y="1876"/>
                </a:lnTo>
                <a:lnTo>
                  <a:pt x="2854" y="1865"/>
                </a:lnTo>
                <a:lnTo>
                  <a:pt x="2826" y="1860"/>
                </a:lnTo>
                <a:lnTo>
                  <a:pt x="2799" y="1860"/>
                </a:lnTo>
                <a:lnTo>
                  <a:pt x="2774" y="1865"/>
                </a:lnTo>
                <a:lnTo>
                  <a:pt x="2748" y="1876"/>
                </a:lnTo>
                <a:lnTo>
                  <a:pt x="2727" y="1891"/>
                </a:lnTo>
                <a:lnTo>
                  <a:pt x="2707" y="1909"/>
                </a:lnTo>
                <a:lnTo>
                  <a:pt x="2692" y="1932"/>
                </a:lnTo>
                <a:lnTo>
                  <a:pt x="2682" y="1957"/>
                </a:lnTo>
                <a:lnTo>
                  <a:pt x="2662" y="2012"/>
                </a:lnTo>
                <a:lnTo>
                  <a:pt x="2638" y="2063"/>
                </a:lnTo>
                <a:lnTo>
                  <a:pt x="2612" y="2110"/>
                </a:lnTo>
                <a:lnTo>
                  <a:pt x="2582" y="2152"/>
                </a:lnTo>
                <a:lnTo>
                  <a:pt x="2548" y="2190"/>
                </a:lnTo>
                <a:lnTo>
                  <a:pt x="2513" y="2225"/>
                </a:lnTo>
                <a:lnTo>
                  <a:pt x="2475" y="2255"/>
                </a:lnTo>
                <a:lnTo>
                  <a:pt x="2435" y="2281"/>
                </a:lnTo>
                <a:lnTo>
                  <a:pt x="2395" y="2304"/>
                </a:lnTo>
                <a:lnTo>
                  <a:pt x="2353" y="2324"/>
                </a:lnTo>
                <a:lnTo>
                  <a:pt x="2311" y="2340"/>
                </a:lnTo>
                <a:lnTo>
                  <a:pt x="2269" y="2352"/>
                </a:lnTo>
                <a:lnTo>
                  <a:pt x="2226" y="2362"/>
                </a:lnTo>
                <a:lnTo>
                  <a:pt x="2184" y="2369"/>
                </a:lnTo>
                <a:lnTo>
                  <a:pt x="2143" y="2372"/>
                </a:lnTo>
                <a:lnTo>
                  <a:pt x="2103" y="2374"/>
                </a:lnTo>
                <a:lnTo>
                  <a:pt x="2059" y="2372"/>
                </a:lnTo>
                <a:lnTo>
                  <a:pt x="2013" y="2367"/>
                </a:lnTo>
                <a:lnTo>
                  <a:pt x="1967" y="2360"/>
                </a:lnTo>
                <a:lnTo>
                  <a:pt x="1920" y="2347"/>
                </a:lnTo>
                <a:lnTo>
                  <a:pt x="1874" y="2331"/>
                </a:lnTo>
                <a:lnTo>
                  <a:pt x="1828" y="2311"/>
                </a:lnTo>
                <a:lnTo>
                  <a:pt x="1783" y="2287"/>
                </a:lnTo>
                <a:lnTo>
                  <a:pt x="1739" y="2258"/>
                </a:lnTo>
                <a:lnTo>
                  <a:pt x="1697" y="2226"/>
                </a:lnTo>
                <a:lnTo>
                  <a:pt x="1659" y="2188"/>
                </a:lnTo>
                <a:lnTo>
                  <a:pt x="1622" y="2146"/>
                </a:lnTo>
                <a:lnTo>
                  <a:pt x="1590" y="2098"/>
                </a:lnTo>
                <a:lnTo>
                  <a:pt x="1561" y="2046"/>
                </a:lnTo>
                <a:lnTo>
                  <a:pt x="1619" y="2046"/>
                </a:lnTo>
                <a:lnTo>
                  <a:pt x="1642" y="2043"/>
                </a:lnTo>
                <a:lnTo>
                  <a:pt x="1664" y="2036"/>
                </a:lnTo>
                <a:lnTo>
                  <a:pt x="1684" y="2022"/>
                </a:lnTo>
                <a:lnTo>
                  <a:pt x="1700" y="2004"/>
                </a:lnTo>
                <a:lnTo>
                  <a:pt x="1711" y="1984"/>
                </a:lnTo>
                <a:lnTo>
                  <a:pt x="1717" y="1961"/>
                </a:lnTo>
                <a:lnTo>
                  <a:pt x="1719" y="1937"/>
                </a:lnTo>
                <a:lnTo>
                  <a:pt x="1715" y="1914"/>
                </a:lnTo>
                <a:lnTo>
                  <a:pt x="1705" y="1893"/>
                </a:lnTo>
                <a:lnTo>
                  <a:pt x="1690" y="1874"/>
                </a:lnTo>
                <a:lnTo>
                  <a:pt x="1461" y="1645"/>
                </a:lnTo>
                <a:lnTo>
                  <a:pt x="1439" y="1628"/>
                </a:lnTo>
                <a:lnTo>
                  <a:pt x="1414" y="1614"/>
                </a:lnTo>
                <a:lnTo>
                  <a:pt x="1388" y="1606"/>
                </a:lnTo>
                <a:lnTo>
                  <a:pt x="1362" y="1604"/>
                </a:lnTo>
                <a:close/>
                <a:moveTo>
                  <a:pt x="2066" y="644"/>
                </a:moveTo>
                <a:lnTo>
                  <a:pt x="1987" y="648"/>
                </a:lnTo>
                <a:lnTo>
                  <a:pt x="1910" y="657"/>
                </a:lnTo>
                <a:lnTo>
                  <a:pt x="1836" y="673"/>
                </a:lnTo>
                <a:lnTo>
                  <a:pt x="1765" y="694"/>
                </a:lnTo>
                <a:lnTo>
                  <a:pt x="1696" y="720"/>
                </a:lnTo>
                <a:lnTo>
                  <a:pt x="1630" y="753"/>
                </a:lnTo>
                <a:lnTo>
                  <a:pt x="1567" y="790"/>
                </a:lnTo>
                <a:lnTo>
                  <a:pt x="1510" y="833"/>
                </a:lnTo>
                <a:lnTo>
                  <a:pt x="1454" y="881"/>
                </a:lnTo>
                <a:lnTo>
                  <a:pt x="1404" y="933"/>
                </a:lnTo>
                <a:lnTo>
                  <a:pt x="1358" y="989"/>
                </a:lnTo>
                <a:lnTo>
                  <a:pt x="1317" y="1051"/>
                </a:lnTo>
                <a:lnTo>
                  <a:pt x="1280" y="1116"/>
                </a:lnTo>
                <a:lnTo>
                  <a:pt x="1249" y="1185"/>
                </a:lnTo>
                <a:lnTo>
                  <a:pt x="1224" y="1257"/>
                </a:lnTo>
                <a:lnTo>
                  <a:pt x="1219" y="1284"/>
                </a:lnTo>
                <a:lnTo>
                  <a:pt x="1219" y="1311"/>
                </a:lnTo>
                <a:lnTo>
                  <a:pt x="1224" y="1337"/>
                </a:lnTo>
                <a:lnTo>
                  <a:pt x="1234" y="1361"/>
                </a:lnTo>
                <a:lnTo>
                  <a:pt x="1249" y="1384"/>
                </a:lnTo>
                <a:lnTo>
                  <a:pt x="1268" y="1402"/>
                </a:lnTo>
                <a:lnTo>
                  <a:pt x="1290" y="1417"/>
                </a:lnTo>
                <a:lnTo>
                  <a:pt x="1315" y="1429"/>
                </a:lnTo>
                <a:lnTo>
                  <a:pt x="1343" y="1434"/>
                </a:lnTo>
                <a:lnTo>
                  <a:pt x="1370" y="1434"/>
                </a:lnTo>
                <a:lnTo>
                  <a:pt x="1397" y="1429"/>
                </a:lnTo>
                <a:lnTo>
                  <a:pt x="1421" y="1417"/>
                </a:lnTo>
                <a:lnTo>
                  <a:pt x="1443" y="1404"/>
                </a:lnTo>
                <a:lnTo>
                  <a:pt x="1462" y="1385"/>
                </a:lnTo>
                <a:lnTo>
                  <a:pt x="1477" y="1362"/>
                </a:lnTo>
                <a:lnTo>
                  <a:pt x="1487" y="1336"/>
                </a:lnTo>
                <a:lnTo>
                  <a:pt x="1507" y="1281"/>
                </a:lnTo>
                <a:lnTo>
                  <a:pt x="1531" y="1230"/>
                </a:lnTo>
                <a:lnTo>
                  <a:pt x="1557" y="1183"/>
                </a:lnTo>
                <a:lnTo>
                  <a:pt x="1587" y="1141"/>
                </a:lnTo>
                <a:lnTo>
                  <a:pt x="1621" y="1103"/>
                </a:lnTo>
                <a:lnTo>
                  <a:pt x="1656" y="1070"/>
                </a:lnTo>
                <a:lnTo>
                  <a:pt x="1694" y="1040"/>
                </a:lnTo>
                <a:lnTo>
                  <a:pt x="1734" y="1012"/>
                </a:lnTo>
                <a:lnTo>
                  <a:pt x="1774" y="989"/>
                </a:lnTo>
                <a:lnTo>
                  <a:pt x="1816" y="971"/>
                </a:lnTo>
                <a:lnTo>
                  <a:pt x="1858" y="954"/>
                </a:lnTo>
                <a:lnTo>
                  <a:pt x="1900" y="942"/>
                </a:lnTo>
                <a:lnTo>
                  <a:pt x="1943" y="932"/>
                </a:lnTo>
                <a:lnTo>
                  <a:pt x="1986" y="924"/>
                </a:lnTo>
                <a:lnTo>
                  <a:pt x="2026" y="921"/>
                </a:lnTo>
                <a:lnTo>
                  <a:pt x="2066" y="919"/>
                </a:lnTo>
                <a:lnTo>
                  <a:pt x="2110" y="921"/>
                </a:lnTo>
                <a:lnTo>
                  <a:pt x="2156" y="926"/>
                </a:lnTo>
                <a:lnTo>
                  <a:pt x="2202" y="934"/>
                </a:lnTo>
                <a:lnTo>
                  <a:pt x="2249" y="947"/>
                </a:lnTo>
                <a:lnTo>
                  <a:pt x="2295" y="962"/>
                </a:lnTo>
                <a:lnTo>
                  <a:pt x="2341" y="982"/>
                </a:lnTo>
                <a:lnTo>
                  <a:pt x="2386" y="1006"/>
                </a:lnTo>
                <a:lnTo>
                  <a:pt x="2430" y="1034"/>
                </a:lnTo>
                <a:lnTo>
                  <a:pt x="2472" y="1067"/>
                </a:lnTo>
                <a:lnTo>
                  <a:pt x="2510" y="1105"/>
                </a:lnTo>
                <a:lnTo>
                  <a:pt x="2547" y="1147"/>
                </a:lnTo>
                <a:lnTo>
                  <a:pt x="2579" y="1195"/>
                </a:lnTo>
                <a:lnTo>
                  <a:pt x="2608" y="1247"/>
                </a:lnTo>
                <a:lnTo>
                  <a:pt x="2551" y="1247"/>
                </a:lnTo>
                <a:lnTo>
                  <a:pt x="2527" y="1250"/>
                </a:lnTo>
                <a:lnTo>
                  <a:pt x="2505" y="1259"/>
                </a:lnTo>
                <a:lnTo>
                  <a:pt x="2485" y="1271"/>
                </a:lnTo>
                <a:lnTo>
                  <a:pt x="2469" y="1289"/>
                </a:lnTo>
                <a:lnTo>
                  <a:pt x="2458" y="1310"/>
                </a:lnTo>
                <a:lnTo>
                  <a:pt x="2452" y="1332"/>
                </a:lnTo>
                <a:lnTo>
                  <a:pt x="2450" y="1356"/>
                </a:lnTo>
                <a:lnTo>
                  <a:pt x="2454" y="1380"/>
                </a:lnTo>
                <a:lnTo>
                  <a:pt x="2464" y="1401"/>
                </a:lnTo>
                <a:lnTo>
                  <a:pt x="2479" y="1420"/>
                </a:lnTo>
                <a:lnTo>
                  <a:pt x="2708" y="1649"/>
                </a:lnTo>
                <a:lnTo>
                  <a:pt x="2730" y="1667"/>
                </a:lnTo>
                <a:lnTo>
                  <a:pt x="2755" y="1679"/>
                </a:lnTo>
                <a:lnTo>
                  <a:pt x="2781" y="1687"/>
                </a:lnTo>
                <a:lnTo>
                  <a:pt x="2807" y="1689"/>
                </a:lnTo>
                <a:lnTo>
                  <a:pt x="2835" y="1687"/>
                </a:lnTo>
                <a:lnTo>
                  <a:pt x="2861" y="1679"/>
                </a:lnTo>
                <a:lnTo>
                  <a:pt x="2885" y="1667"/>
                </a:lnTo>
                <a:lnTo>
                  <a:pt x="2908" y="1649"/>
                </a:lnTo>
                <a:lnTo>
                  <a:pt x="3137" y="1420"/>
                </a:lnTo>
                <a:lnTo>
                  <a:pt x="3151" y="1401"/>
                </a:lnTo>
                <a:lnTo>
                  <a:pt x="3161" y="1380"/>
                </a:lnTo>
                <a:lnTo>
                  <a:pt x="3166" y="1356"/>
                </a:lnTo>
                <a:lnTo>
                  <a:pt x="3164" y="1332"/>
                </a:lnTo>
                <a:lnTo>
                  <a:pt x="3158" y="1310"/>
                </a:lnTo>
                <a:lnTo>
                  <a:pt x="3147" y="1289"/>
                </a:lnTo>
                <a:lnTo>
                  <a:pt x="3131" y="1271"/>
                </a:lnTo>
                <a:lnTo>
                  <a:pt x="3111" y="1259"/>
                </a:lnTo>
                <a:lnTo>
                  <a:pt x="3089" y="1250"/>
                </a:lnTo>
                <a:lnTo>
                  <a:pt x="3064" y="1247"/>
                </a:lnTo>
                <a:lnTo>
                  <a:pt x="2904" y="1247"/>
                </a:lnTo>
                <a:lnTo>
                  <a:pt x="2879" y="1176"/>
                </a:lnTo>
                <a:lnTo>
                  <a:pt x="2847" y="1108"/>
                </a:lnTo>
                <a:lnTo>
                  <a:pt x="2811" y="1045"/>
                </a:lnTo>
                <a:lnTo>
                  <a:pt x="2770" y="984"/>
                </a:lnTo>
                <a:lnTo>
                  <a:pt x="2723" y="928"/>
                </a:lnTo>
                <a:lnTo>
                  <a:pt x="2673" y="877"/>
                </a:lnTo>
                <a:lnTo>
                  <a:pt x="2618" y="831"/>
                </a:lnTo>
                <a:lnTo>
                  <a:pt x="2561" y="788"/>
                </a:lnTo>
                <a:lnTo>
                  <a:pt x="2498" y="752"/>
                </a:lnTo>
                <a:lnTo>
                  <a:pt x="2433" y="719"/>
                </a:lnTo>
                <a:lnTo>
                  <a:pt x="2365" y="693"/>
                </a:lnTo>
                <a:lnTo>
                  <a:pt x="2294" y="672"/>
                </a:lnTo>
                <a:lnTo>
                  <a:pt x="2220" y="657"/>
                </a:lnTo>
                <a:lnTo>
                  <a:pt x="2145" y="648"/>
                </a:lnTo>
                <a:lnTo>
                  <a:pt x="2066" y="644"/>
                </a:lnTo>
                <a:close/>
                <a:moveTo>
                  <a:pt x="1929" y="0"/>
                </a:moveTo>
                <a:lnTo>
                  <a:pt x="2031" y="3"/>
                </a:lnTo>
                <a:lnTo>
                  <a:pt x="2128" y="16"/>
                </a:lnTo>
                <a:lnTo>
                  <a:pt x="2225" y="35"/>
                </a:lnTo>
                <a:lnTo>
                  <a:pt x="2318" y="61"/>
                </a:lnTo>
                <a:lnTo>
                  <a:pt x="2408" y="95"/>
                </a:lnTo>
                <a:lnTo>
                  <a:pt x="2494" y="135"/>
                </a:lnTo>
                <a:lnTo>
                  <a:pt x="2577" y="181"/>
                </a:lnTo>
                <a:lnTo>
                  <a:pt x="2656" y="232"/>
                </a:lnTo>
                <a:lnTo>
                  <a:pt x="2730" y="291"/>
                </a:lnTo>
                <a:lnTo>
                  <a:pt x="2800" y="354"/>
                </a:lnTo>
                <a:lnTo>
                  <a:pt x="2865" y="423"/>
                </a:lnTo>
                <a:lnTo>
                  <a:pt x="2925" y="495"/>
                </a:lnTo>
                <a:lnTo>
                  <a:pt x="2979" y="573"/>
                </a:lnTo>
                <a:lnTo>
                  <a:pt x="3027" y="654"/>
                </a:lnTo>
                <a:lnTo>
                  <a:pt x="3069" y="739"/>
                </a:lnTo>
                <a:lnTo>
                  <a:pt x="3104" y="828"/>
                </a:lnTo>
                <a:lnTo>
                  <a:pt x="3133" y="919"/>
                </a:lnTo>
                <a:lnTo>
                  <a:pt x="3156" y="1014"/>
                </a:lnTo>
                <a:lnTo>
                  <a:pt x="3178" y="1013"/>
                </a:lnTo>
                <a:lnTo>
                  <a:pt x="3265" y="1017"/>
                </a:lnTo>
                <a:lnTo>
                  <a:pt x="3349" y="1029"/>
                </a:lnTo>
                <a:lnTo>
                  <a:pt x="3430" y="1047"/>
                </a:lnTo>
                <a:lnTo>
                  <a:pt x="3509" y="1073"/>
                </a:lnTo>
                <a:lnTo>
                  <a:pt x="3584" y="1105"/>
                </a:lnTo>
                <a:lnTo>
                  <a:pt x="3657" y="1143"/>
                </a:lnTo>
                <a:lnTo>
                  <a:pt x="3724" y="1187"/>
                </a:lnTo>
                <a:lnTo>
                  <a:pt x="3788" y="1236"/>
                </a:lnTo>
                <a:lnTo>
                  <a:pt x="3848" y="1291"/>
                </a:lnTo>
                <a:lnTo>
                  <a:pt x="3903" y="1351"/>
                </a:lnTo>
                <a:lnTo>
                  <a:pt x="3952" y="1415"/>
                </a:lnTo>
                <a:lnTo>
                  <a:pt x="3996" y="1483"/>
                </a:lnTo>
                <a:lnTo>
                  <a:pt x="4035" y="1555"/>
                </a:lnTo>
                <a:lnTo>
                  <a:pt x="4066" y="1630"/>
                </a:lnTo>
                <a:lnTo>
                  <a:pt x="4091" y="1709"/>
                </a:lnTo>
                <a:lnTo>
                  <a:pt x="4110" y="1790"/>
                </a:lnTo>
                <a:lnTo>
                  <a:pt x="4121" y="1874"/>
                </a:lnTo>
                <a:lnTo>
                  <a:pt x="4126" y="1961"/>
                </a:lnTo>
                <a:lnTo>
                  <a:pt x="4121" y="2047"/>
                </a:lnTo>
                <a:lnTo>
                  <a:pt x="4110" y="2131"/>
                </a:lnTo>
                <a:lnTo>
                  <a:pt x="4091" y="2212"/>
                </a:lnTo>
                <a:lnTo>
                  <a:pt x="4066" y="2291"/>
                </a:lnTo>
                <a:lnTo>
                  <a:pt x="4035" y="2366"/>
                </a:lnTo>
                <a:lnTo>
                  <a:pt x="3996" y="2439"/>
                </a:lnTo>
                <a:lnTo>
                  <a:pt x="3952" y="2506"/>
                </a:lnTo>
                <a:lnTo>
                  <a:pt x="3903" y="2571"/>
                </a:lnTo>
                <a:lnTo>
                  <a:pt x="3848" y="2630"/>
                </a:lnTo>
                <a:lnTo>
                  <a:pt x="3788" y="2685"/>
                </a:lnTo>
                <a:lnTo>
                  <a:pt x="3724" y="2734"/>
                </a:lnTo>
                <a:lnTo>
                  <a:pt x="3657" y="2778"/>
                </a:lnTo>
                <a:lnTo>
                  <a:pt x="3584" y="2817"/>
                </a:lnTo>
                <a:lnTo>
                  <a:pt x="3509" y="2848"/>
                </a:lnTo>
                <a:lnTo>
                  <a:pt x="3430" y="2874"/>
                </a:lnTo>
                <a:lnTo>
                  <a:pt x="3349" y="2893"/>
                </a:lnTo>
                <a:lnTo>
                  <a:pt x="3265" y="2904"/>
                </a:lnTo>
                <a:lnTo>
                  <a:pt x="3178" y="2908"/>
                </a:lnTo>
                <a:lnTo>
                  <a:pt x="628" y="2908"/>
                </a:lnTo>
                <a:lnTo>
                  <a:pt x="557" y="2899"/>
                </a:lnTo>
                <a:lnTo>
                  <a:pt x="491" y="2884"/>
                </a:lnTo>
                <a:lnTo>
                  <a:pt x="426" y="2863"/>
                </a:lnTo>
                <a:lnTo>
                  <a:pt x="365" y="2834"/>
                </a:lnTo>
                <a:lnTo>
                  <a:pt x="307" y="2800"/>
                </a:lnTo>
                <a:lnTo>
                  <a:pt x="253" y="2762"/>
                </a:lnTo>
                <a:lnTo>
                  <a:pt x="204" y="2718"/>
                </a:lnTo>
                <a:lnTo>
                  <a:pt x="159" y="2669"/>
                </a:lnTo>
                <a:lnTo>
                  <a:pt x="119" y="2616"/>
                </a:lnTo>
                <a:lnTo>
                  <a:pt x="84" y="2559"/>
                </a:lnTo>
                <a:lnTo>
                  <a:pt x="55" y="2499"/>
                </a:lnTo>
                <a:lnTo>
                  <a:pt x="31" y="2435"/>
                </a:lnTo>
                <a:lnTo>
                  <a:pt x="14" y="2367"/>
                </a:lnTo>
                <a:lnTo>
                  <a:pt x="4" y="2299"/>
                </a:lnTo>
                <a:lnTo>
                  <a:pt x="0" y="2227"/>
                </a:lnTo>
                <a:lnTo>
                  <a:pt x="4" y="2158"/>
                </a:lnTo>
                <a:lnTo>
                  <a:pt x="14" y="2091"/>
                </a:lnTo>
                <a:lnTo>
                  <a:pt x="30" y="2026"/>
                </a:lnTo>
                <a:lnTo>
                  <a:pt x="54" y="1963"/>
                </a:lnTo>
                <a:lnTo>
                  <a:pt x="83" y="1903"/>
                </a:lnTo>
                <a:lnTo>
                  <a:pt x="117" y="1847"/>
                </a:lnTo>
                <a:lnTo>
                  <a:pt x="155" y="1794"/>
                </a:lnTo>
                <a:lnTo>
                  <a:pt x="199" y="1747"/>
                </a:lnTo>
                <a:lnTo>
                  <a:pt x="248" y="1703"/>
                </a:lnTo>
                <a:lnTo>
                  <a:pt x="301" y="1663"/>
                </a:lnTo>
                <a:lnTo>
                  <a:pt x="356" y="1629"/>
                </a:lnTo>
                <a:lnTo>
                  <a:pt x="416" y="1600"/>
                </a:lnTo>
                <a:lnTo>
                  <a:pt x="479" y="1578"/>
                </a:lnTo>
                <a:lnTo>
                  <a:pt x="544" y="1561"/>
                </a:lnTo>
                <a:lnTo>
                  <a:pt x="611" y="1550"/>
                </a:lnTo>
                <a:lnTo>
                  <a:pt x="681" y="1548"/>
                </a:lnTo>
                <a:lnTo>
                  <a:pt x="700" y="1549"/>
                </a:lnTo>
                <a:lnTo>
                  <a:pt x="720" y="1551"/>
                </a:lnTo>
                <a:lnTo>
                  <a:pt x="704" y="1478"/>
                </a:lnTo>
                <a:lnTo>
                  <a:pt x="692" y="1402"/>
                </a:lnTo>
                <a:lnTo>
                  <a:pt x="684" y="1325"/>
                </a:lnTo>
                <a:lnTo>
                  <a:pt x="681" y="1247"/>
                </a:lnTo>
                <a:lnTo>
                  <a:pt x="685" y="1150"/>
                </a:lnTo>
                <a:lnTo>
                  <a:pt x="695" y="1055"/>
                </a:lnTo>
                <a:lnTo>
                  <a:pt x="714" y="961"/>
                </a:lnTo>
                <a:lnTo>
                  <a:pt x="739" y="871"/>
                </a:lnTo>
                <a:lnTo>
                  <a:pt x="770" y="783"/>
                </a:lnTo>
                <a:lnTo>
                  <a:pt x="808" y="699"/>
                </a:lnTo>
                <a:lnTo>
                  <a:pt x="852" y="618"/>
                </a:lnTo>
                <a:lnTo>
                  <a:pt x="901" y="540"/>
                </a:lnTo>
                <a:lnTo>
                  <a:pt x="955" y="466"/>
                </a:lnTo>
                <a:lnTo>
                  <a:pt x="1015" y="397"/>
                </a:lnTo>
                <a:lnTo>
                  <a:pt x="1080" y="334"/>
                </a:lnTo>
                <a:lnTo>
                  <a:pt x="1149" y="274"/>
                </a:lnTo>
                <a:lnTo>
                  <a:pt x="1221" y="220"/>
                </a:lnTo>
                <a:lnTo>
                  <a:pt x="1299" y="170"/>
                </a:lnTo>
                <a:lnTo>
                  <a:pt x="1381" y="126"/>
                </a:lnTo>
                <a:lnTo>
                  <a:pt x="1464" y="88"/>
                </a:lnTo>
                <a:lnTo>
                  <a:pt x="1552" y="57"/>
                </a:lnTo>
                <a:lnTo>
                  <a:pt x="1644" y="33"/>
                </a:lnTo>
                <a:lnTo>
                  <a:pt x="1736" y="15"/>
                </a:lnTo>
                <a:lnTo>
                  <a:pt x="1831" y="3"/>
                </a:lnTo>
                <a:lnTo>
                  <a:pt x="1929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8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0" y="9660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Создание документов в Гедымине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31" name="Google Shape;3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25" y="1552600"/>
            <a:ext cx="2875674" cy="32412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2" name="Google Shape;3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024" y="1998350"/>
            <a:ext cx="4976275" cy="2349757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5400" y="1060687"/>
            <a:ext cx="272350" cy="2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9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9"/>
          <p:cNvGrpSpPr/>
          <p:nvPr/>
        </p:nvGrpSpPr>
        <p:grpSpPr>
          <a:xfrm>
            <a:off x="3672540" y="1512000"/>
            <a:ext cx="1742320" cy="3494375"/>
            <a:chOff x="3672540" y="1512000"/>
            <a:chExt cx="1742320" cy="3494375"/>
          </a:xfrm>
        </p:grpSpPr>
        <p:pic>
          <p:nvPicPr>
            <p:cNvPr id="340" name="Google Shape;34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3875" y="1661818"/>
              <a:ext cx="1539649" cy="3135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9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3672540" y="1512000"/>
              <a:ext cx="1742320" cy="3494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29"/>
          <p:cNvGrpSpPr/>
          <p:nvPr/>
        </p:nvGrpSpPr>
        <p:grpSpPr>
          <a:xfrm>
            <a:off x="6408000" y="1510707"/>
            <a:ext cx="1742320" cy="3491313"/>
            <a:chOff x="6203018" y="1042798"/>
            <a:chExt cx="1979909" cy="3967852"/>
          </a:xfrm>
        </p:grpSpPr>
        <p:pic>
          <p:nvPicPr>
            <p:cNvPr id="343" name="Google Shape;343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18179" y="1211125"/>
              <a:ext cx="1749600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29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6203018" y="1042798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29"/>
          <p:cNvGrpSpPr/>
          <p:nvPr/>
        </p:nvGrpSpPr>
        <p:grpSpPr>
          <a:xfrm>
            <a:off x="1008000" y="1510695"/>
            <a:ext cx="1742320" cy="3491313"/>
            <a:chOff x="1353243" y="1042798"/>
            <a:chExt cx="1979909" cy="3967852"/>
          </a:xfrm>
        </p:grpSpPr>
        <p:pic>
          <p:nvPicPr>
            <p:cNvPr id="346" name="Google Shape;34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68392" y="1211125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9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1353243" y="1042798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29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Фильтры и сортировка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49" name="Google Shape;349;p29"/>
          <p:cNvGrpSpPr/>
          <p:nvPr/>
        </p:nvGrpSpPr>
        <p:grpSpPr>
          <a:xfrm>
            <a:off x="3042891" y="1113487"/>
            <a:ext cx="169147" cy="148136"/>
            <a:chOff x="-1108075" y="7272338"/>
            <a:chExt cx="766761" cy="671515"/>
          </a:xfrm>
        </p:grpSpPr>
        <p:sp>
          <p:nvSpPr>
            <p:cNvPr id="350" name="Google Shape;350;p29"/>
            <p:cNvSpPr/>
            <p:nvPr/>
          </p:nvSpPr>
          <p:spPr>
            <a:xfrm>
              <a:off x="-1108075" y="7272338"/>
              <a:ext cx="247651" cy="671515"/>
            </a:xfrm>
            <a:custGeom>
              <a:rect b="b" l="l" r="r" t="t"/>
              <a:pathLst>
                <a:path extrusionOk="0" h="2962" w="1095">
                  <a:moveTo>
                    <a:pt x="290" y="0"/>
                  </a:moveTo>
                  <a:lnTo>
                    <a:pt x="805" y="0"/>
                  </a:lnTo>
                  <a:lnTo>
                    <a:pt x="805" y="1226"/>
                  </a:lnTo>
                  <a:lnTo>
                    <a:pt x="1095" y="1226"/>
                  </a:lnTo>
                  <a:lnTo>
                    <a:pt x="1095" y="1737"/>
                  </a:lnTo>
                  <a:lnTo>
                    <a:pt x="805" y="1737"/>
                  </a:lnTo>
                  <a:lnTo>
                    <a:pt x="805" y="2962"/>
                  </a:lnTo>
                  <a:lnTo>
                    <a:pt x="290" y="2962"/>
                  </a:lnTo>
                  <a:lnTo>
                    <a:pt x="290" y="1737"/>
                  </a:lnTo>
                  <a:lnTo>
                    <a:pt x="0" y="1737"/>
                  </a:lnTo>
                  <a:lnTo>
                    <a:pt x="0" y="1226"/>
                  </a:lnTo>
                  <a:lnTo>
                    <a:pt x="290" y="1226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-849313" y="7272338"/>
              <a:ext cx="247651" cy="671515"/>
            </a:xfrm>
            <a:custGeom>
              <a:rect b="b" l="l" r="r" t="t"/>
              <a:pathLst>
                <a:path extrusionOk="0" h="2962" w="1095">
                  <a:moveTo>
                    <a:pt x="290" y="0"/>
                  </a:moveTo>
                  <a:lnTo>
                    <a:pt x="806" y="0"/>
                  </a:lnTo>
                  <a:lnTo>
                    <a:pt x="806" y="228"/>
                  </a:lnTo>
                  <a:lnTo>
                    <a:pt x="1095" y="228"/>
                  </a:lnTo>
                  <a:lnTo>
                    <a:pt x="1095" y="739"/>
                  </a:lnTo>
                  <a:lnTo>
                    <a:pt x="806" y="739"/>
                  </a:lnTo>
                  <a:lnTo>
                    <a:pt x="806" y="2962"/>
                  </a:lnTo>
                  <a:lnTo>
                    <a:pt x="290" y="2962"/>
                  </a:lnTo>
                  <a:lnTo>
                    <a:pt x="290" y="739"/>
                  </a:lnTo>
                  <a:lnTo>
                    <a:pt x="0" y="739"/>
                  </a:lnTo>
                  <a:lnTo>
                    <a:pt x="0" y="228"/>
                  </a:lnTo>
                  <a:lnTo>
                    <a:pt x="290" y="228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-588963" y="7272338"/>
              <a:ext cx="247649" cy="671515"/>
            </a:xfrm>
            <a:custGeom>
              <a:rect b="b" l="l" r="r" t="t"/>
              <a:pathLst>
                <a:path extrusionOk="0" h="2962" w="1094">
                  <a:moveTo>
                    <a:pt x="288" y="0"/>
                  </a:moveTo>
                  <a:lnTo>
                    <a:pt x="805" y="0"/>
                  </a:lnTo>
                  <a:lnTo>
                    <a:pt x="805" y="1995"/>
                  </a:lnTo>
                  <a:lnTo>
                    <a:pt x="1094" y="1995"/>
                  </a:lnTo>
                  <a:lnTo>
                    <a:pt x="1094" y="2506"/>
                  </a:lnTo>
                  <a:lnTo>
                    <a:pt x="805" y="2506"/>
                  </a:lnTo>
                  <a:lnTo>
                    <a:pt x="805" y="2962"/>
                  </a:lnTo>
                  <a:lnTo>
                    <a:pt x="288" y="2962"/>
                  </a:lnTo>
                  <a:lnTo>
                    <a:pt x="288" y="2506"/>
                  </a:lnTo>
                  <a:lnTo>
                    <a:pt x="0" y="2506"/>
                  </a:lnTo>
                  <a:lnTo>
                    <a:pt x="0" y="1995"/>
                  </a:lnTo>
                  <a:lnTo>
                    <a:pt x="288" y="1995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0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0"/>
          <p:cNvSpPr/>
          <p:nvPr/>
        </p:nvSpPr>
        <p:spPr>
          <a:xfrm>
            <a:off x="2808225" y="3003200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30"/>
          <p:cNvGrpSpPr/>
          <p:nvPr/>
        </p:nvGrpSpPr>
        <p:grpSpPr>
          <a:xfrm>
            <a:off x="1008000" y="1512000"/>
            <a:ext cx="1742320" cy="3492106"/>
            <a:chOff x="6203018" y="1042798"/>
            <a:chExt cx="1979909" cy="3967852"/>
          </a:xfrm>
        </p:grpSpPr>
        <p:pic>
          <p:nvPicPr>
            <p:cNvPr id="360" name="Google Shape;36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8184" y="1208150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30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6203018" y="1042798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2" name="Google Shape;362;p30"/>
          <p:cNvGrpSpPr/>
          <p:nvPr/>
        </p:nvGrpSpPr>
        <p:grpSpPr>
          <a:xfrm>
            <a:off x="6336965" y="1512000"/>
            <a:ext cx="1742320" cy="3492106"/>
            <a:chOff x="1353257" y="1006226"/>
            <a:chExt cx="1979909" cy="3967852"/>
          </a:xfrm>
        </p:grpSpPr>
        <p:pic>
          <p:nvPicPr>
            <p:cNvPr id="363" name="Google Shape;36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8409" y="1208150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0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1353257" y="1006226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" name="Google Shape;365;p30"/>
          <p:cNvGrpSpPr/>
          <p:nvPr/>
        </p:nvGrpSpPr>
        <p:grpSpPr>
          <a:xfrm>
            <a:off x="3672000" y="1512000"/>
            <a:ext cx="1743310" cy="3497156"/>
            <a:chOff x="3672000" y="1534000"/>
            <a:chExt cx="1743310" cy="3497156"/>
          </a:xfrm>
        </p:grpSpPr>
        <p:pic>
          <p:nvPicPr>
            <p:cNvPr id="366" name="Google Shape;366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73259" y="1681250"/>
              <a:ext cx="1540799" cy="31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0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3672000" y="1534000"/>
              <a:ext cx="1743310" cy="3497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30"/>
          <p:cNvSpPr txBox="1"/>
          <p:nvPr/>
        </p:nvSpPr>
        <p:spPr>
          <a:xfrm>
            <a:off x="0" y="970575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Настройки приложения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69" name="Google Shape;369;p30"/>
          <p:cNvGrpSpPr/>
          <p:nvPr/>
        </p:nvGrpSpPr>
        <p:grpSpPr>
          <a:xfrm>
            <a:off x="2841175" y="1060375"/>
            <a:ext cx="254375" cy="251500"/>
            <a:chOff x="2506" y="1824"/>
            <a:chExt cx="267" cy="264"/>
          </a:xfrm>
        </p:grpSpPr>
        <p:sp>
          <p:nvSpPr>
            <p:cNvPr id="370" name="Google Shape;370;p30"/>
            <p:cNvSpPr/>
            <p:nvPr/>
          </p:nvSpPr>
          <p:spPr>
            <a:xfrm>
              <a:off x="2659" y="1897"/>
              <a:ext cx="28" cy="28"/>
            </a:xfrm>
            <a:custGeom>
              <a:rect b="b" l="l" r="r" t="t"/>
              <a:pathLst>
                <a:path extrusionOk="0" h="365" w="363">
                  <a:moveTo>
                    <a:pt x="181" y="0"/>
                  </a:moveTo>
                  <a:lnTo>
                    <a:pt x="214" y="4"/>
                  </a:lnTo>
                  <a:lnTo>
                    <a:pt x="245" y="12"/>
                  </a:lnTo>
                  <a:lnTo>
                    <a:pt x="274" y="25"/>
                  </a:lnTo>
                  <a:lnTo>
                    <a:pt x="299" y="43"/>
                  </a:lnTo>
                  <a:lnTo>
                    <a:pt x="321" y="65"/>
                  </a:lnTo>
                  <a:lnTo>
                    <a:pt x="339" y="90"/>
                  </a:lnTo>
                  <a:lnTo>
                    <a:pt x="352" y="118"/>
                  </a:lnTo>
                  <a:lnTo>
                    <a:pt x="361" y="150"/>
                  </a:lnTo>
                  <a:lnTo>
                    <a:pt x="363" y="183"/>
                  </a:lnTo>
                  <a:lnTo>
                    <a:pt x="361" y="215"/>
                  </a:lnTo>
                  <a:lnTo>
                    <a:pt x="352" y="246"/>
                  </a:lnTo>
                  <a:lnTo>
                    <a:pt x="339" y="274"/>
                  </a:lnTo>
                  <a:lnTo>
                    <a:pt x="321" y="300"/>
                  </a:lnTo>
                  <a:lnTo>
                    <a:pt x="299" y="322"/>
                  </a:lnTo>
                  <a:lnTo>
                    <a:pt x="274" y="340"/>
                  </a:lnTo>
                  <a:lnTo>
                    <a:pt x="245" y="353"/>
                  </a:lnTo>
                  <a:lnTo>
                    <a:pt x="214" y="362"/>
                  </a:lnTo>
                  <a:lnTo>
                    <a:pt x="181" y="365"/>
                  </a:lnTo>
                  <a:lnTo>
                    <a:pt x="149" y="362"/>
                  </a:lnTo>
                  <a:lnTo>
                    <a:pt x="119" y="353"/>
                  </a:lnTo>
                  <a:lnTo>
                    <a:pt x="90" y="340"/>
                  </a:lnTo>
                  <a:lnTo>
                    <a:pt x="65" y="322"/>
                  </a:lnTo>
                  <a:lnTo>
                    <a:pt x="43" y="300"/>
                  </a:lnTo>
                  <a:lnTo>
                    <a:pt x="25" y="274"/>
                  </a:lnTo>
                  <a:lnTo>
                    <a:pt x="12" y="246"/>
                  </a:lnTo>
                  <a:lnTo>
                    <a:pt x="3" y="215"/>
                  </a:lnTo>
                  <a:lnTo>
                    <a:pt x="0" y="183"/>
                  </a:lnTo>
                  <a:lnTo>
                    <a:pt x="3" y="150"/>
                  </a:lnTo>
                  <a:lnTo>
                    <a:pt x="12" y="118"/>
                  </a:lnTo>
                  <a:lnTo>
                    <a:pt x="25" y="90"/>
                  </a:lnTo>
                  <a:lnTo>
                    <a:pt x="43" y="65"/>
                  </a:lnTo>
                  <a:lnTo>
                    <a:pt x="65" y="43"/>
                  </a:lnTo>
                  <a:lnTo>
                    <a:pt x="90" y="25"/>
                  </a:lnTo>
                  <a:lnTo>
                    <a:pt x="119" y="12"/>
                  </a:lnTo>
                  <a:lnTo>
                    <a:pt x="149" y="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2575" y="1824"/>
              <a:ext cx="198" cy="199"/>
            </a:xfrm>
            <a:custGeom>
              <a:rect b="b" l="l" r="r" t="t"/>
              <a:pathLst>
                <a:path extrusionOk="0" h="2563" w="2552">
                  <a:moveTo>
                    <a:pt x="1275" y="713"/>
                  </a:moveTo>
                  <a:lnTo>
                    <a:pt x="1215" y="716"/>
                  </a:lnTo>
                  <a:lnTo>
                    <a:pt x="1155" y="727"/>
                  </a:lnTo>
                  <a:lnTo>
                    <a:pt x="1097" y="743"/>
                  </a:lnTo>
                  <a:lnTo>
                    <a:pt x="1043" y="764"/>
                  </a:lnTo>
                  <a:lnTo>
                    <a:pt x="990" y="791"/>
                  </a:lnTo>
                  <a:lnTo>
                    <a:pt x="942" y="824"/>
                  </a:lnTo>
                  <a:lnTo>
                    <a:pt x="897" y="861"/>
                  </a:lnTo>
                  <a:lnTo>
                    <a:pt x="856" y="902"/>
                  </a:lnTo>
                  <a:lnTo>
                    <a:pt x="820" y="947"/>
                  </a:lnTo>
                  <a:lnTo>
                    <a:pt x="787" y="995"/>
                  </a:lnTo>
                  <a:lnTo>
                    <a:pt x="761" y="1047"/>
                  </a:lnTo>
                  <a:lnTo>
                    <a:pt x="739" y="1103"/>
                  </a:lnTo>
                  <a:lnTo>
                    <a:pt x="723" y="1161"/>
                  </a:lnTo>
                  <a:lnTo>
                    <a:pt x="714" y="1220"/>
                  </a:lnTo>
                  <a:lnTo>
                    <a:pt x="710" y="1282"/>
                  </a:lnTo>
                  <a:lnTo>
                    <a:pt x="714" y="1344"/>
                  </a:lnTo>
                  <a:lnTo>
                    <a:pt x="723" y="1404"/>
                  </a:lnTo>
                  <a:lnTo>
                    <a:pt x="739" y="1462"/>
                  </a:lnTo>
                  <a:lnTo>
                    <a:pt x="761" y="1517"/>
                  </a:lnTo>
                  <a:lnTo>
                    <a:pt x="787" y="1569"/>
                  </a:lnTo>
                  <a:lnTo>
                    <a:pt x="820" y="1618"/>
                  </a:lnTo>
                  <a:lnTo>
                    <a:pt x="856" y="1663"/>
                  </a:lnTo>
                  <a:lnTo>
                    <a:pt x="897" y="1704"/>
                  </a:lnTo>
                  <a:lnTo>
                    <a:pt x="942" y="1741"/>
                  </a:lnTo>
                  <a:lnTo>
                    <a:pt x="990" y="1772"/>
                  </a:lnTo>
                  <a:lnTo>
                    <a:pt x="1043" y="1800"/>
                  </a:lnTo>
                  <a:lnTo>
                    <a:pt x="1097" y="1822"/>
                  </a:lnTo>
                  <a:lnTo>
                    <a:pt x="1155" y="1838"/>
                  </a:lnTo>
                  <a:lnTo>
                    <a:pt x="1215" y="1847"/>
                  </a:lnTo>
                  <a:lnTo>
                    <a:pt x="1275" y="1850"/>
                  </a:lnTo>
                  <a:lnTo>
                    <a:pt x="1337" y="1847"/>
                  </a:lnTo>
                  <a:lnTo>
                    <a:pt x="1397" y="1838"/>
                  </a:lnTo>
                  <a:lnTo>
                    <a:pt x="1455" y="1822"/>
                  </a:lnTo>
                  <a:lnTo>
                    <a:pt x="1509" y="1800"/>
                  </a:lnTo>
                  <a:lnTo>
                    <a:pt x="1562" y="1772"/>
                  </a:lnTo>
                  <a:lnTo>
                    <a:pt x="1610" y="1741"/>
                  </a:lnTo>
                  <a:lnTo>
                    <a:pt x="1655" y="1704"/>
                  </a:lnTo>
                  <a:lnTo>
                    <a:pt x="1696" y="1663"/>
                  </a:lnTo>
                  <a:lnTo>
                    <a:pt x="1732" y="1618"/>
                  </a:lnTo>
                  <a:lnTo>
                    <a:pt x="1764" y="1569"/>
                  </a:lnTo>
                  <a:lnTo>
                    <a:pt x="1791" y="1517"/>
                  </a:lnTo>
                  <a:lnTo>
                    <a:pt x="1813" y="1462"/>
                  </a:lnTo>
                  <a:lnTo>
                    <a:pt x="1829" y="1404"/>
                  </a:lnTo>
                  <a:lnTo>
                    <a:pt x="1838" y="1344"/>
                  </a:lnTo>
                  <a:lnTo>
                    <a:pt x="1841" y="1282"/>
                  </a:lnTo>
                  <a:lnTo>
                    <a:pt x="1838" y="1220"/>
                  </a:lnTo>
                  <a:lnTo>
                    <a:pt x="1829" y="1161"/>
                  </a:lnTo>
                  <a:lnTo>
                    <a:pt x="1813" y="1103"/>
                  </a:lnTo>
                  <a:lnTo>
                    <a:pt x="1791" y="1047"/>
                  </a:lnTo>
                  <a:lnTo>
                    <a:pt x="1764" y="995"/>
                  </a:lnTo>
                  <a:lnTo>
                    <a:pt x="1732" y="947"/>
                  </a:lnTo>
                  <a:lnTo>
                    <a:pt x="1696" y="902"/>
                  </a:lnTo>
                  <a:lnTo>
                    <a:pt x="1655" y="861"/>
                  </a:lnTo>
                  <a:lnTo>
                    <a:pt x="1610" y="824"/>
                  </a:lnTo>
                  <a:lnTo>
                    <a:pt x="1562" y="791"/>
                  </a:lnTo>
                  <a:lnTo>
                    <a:pt x="1509" y="764"/>
                  </a:lnTo>
                  <a:lnTo>
                    <a:pt x="1455" y="743"/>
                  </a:lnTo>
                  <a:lnTo>
                    <a:pt x="1397" y="727"/>
                  </a:lnTo>
                  <a:lnTo>
                    <a:pt x="1337" y="716"/>
                  </a:lnTo>
                  <a:lnTo>
                    <a:pt x="1275" y="713"/>
                  </a:lnTo>
                  <a:close/>
                  <a:moveTo>
                    <a:pt x="1038" y="0"/>
                  </a:moveTo>
                  <a:lnTo>
                    <a:pt x="1514" y="0"/>
                  </a:lnTo>
                  <a:lnTo>
                    <a:pt x="1536" y="4"/>
                  </a:lnTo>
                  <a:lnTo>
                    <a:pt x="1556" y="12"/>
                  </a:lnTo>
                  <a:lnTo>
                    <a:pt x="1573" y="25"/>
                  </a:lnTo>
                  <a:lnTo>
                    <a:pt x="1586" y="41"/>
                  </a:lnTo>
                  <a:lnTo>
                    <a:pt x="1594" y="61"/>
                  </a:lnTo>
                  <a:lnTo>
                    <a:pt x="1597" y="84"/>
                  </a:lnTo>
                  <a:lnTo>
                    <a:pt x="1597" y="291"/>
                  </a:lnTo>
                  <a:lnTo>
                    <a:pt x="1647" y="309"/>
                  </a:lnTo>
                  <a:lnTo>
                    <a:pt x="1698" y="330"/>
                  </a:lnTo>
                  <a:lnTo>
                    <a:pt x="1746" y="353"/>
                  </a:lnTo>
                  <a:lnTo>
                    <a:pt x="1893" y="207"/>
                  </a:lnTo>
                  <a:lnTo>
                    <a:pt x="1907" y="194"/>
                  </a:lnTo>
                  <a:lnTo>
                    <a:pt x="1924" y="187"/>
                  </a:lnTo>
                  <a:lnTo>
                    <a:pt x="1942" y="183"/>
                  </a:lnTo>
                  <a:lnTo>
                    <a:pt x="1960" y="183"/>
                  </a:lnTo>
                  <a:lnTo>
                    <a:pt x="1978" y="187"/>
                  </a:lnTo>
                  <a:lnTo>
                    <a:pt x="1994" y="194"/>
                  </a:lnTo>
                  <a:lnTo>
                    <a:pt x="2009" y="207"/>
                  </a:lnTo>
                  <a:lnTo>
                    <a:pt x="2346" y="546"/>
                  </a:lnTo>
                  <a:lnTo>
                    <a:pt x="2358" y="560"/>
                  </a:lnTo>
                  <a:lnTo>
                    <a:pt x="2366" y="577"/>
                  </a:lnTo>
                  <a:lnTo>
                    <a:pt x="2370" y="595"/>
                  </a:lnTo>
                  <a:lnTo>
                    <a:pt x="2370" y="613"/>
                  </a:lnTo>
                  <a:lnTo>
                    <a:pt x="2366" y="631"/>
                  </a:lnTo>
                  <a:lnTo>
                    <a:pt x="2358" y="648"/>
                  </a:lnTo>
                  <a:lnTo>
                    <a:pt x="2346" y="663"/>
                  </a:lnTo>
                  <a:lnTo>
                    <a:pt x="2200" y="810"/>
                  </a:lnTo>
                  <a:lnTo>
                    <a:pt x="2223" y="858"/>
                  </a:lnTo>
                  <a:lnTo>
                    <a:pt x="2244" y="908"/>
                  </a:lnTo>
                  <a:lnTo>
                    <a:pt x="2261" y="960"/>
                  </a:lnTo>
                  <a:lnTo>
                    <a:pt x="2469" y="960"/>
                  </a:lnTo>
                  <a:lnTo>
                    <a:pt x="2491" y="963"/>
                  </a:lnTo>
                  <a:lnTo>
                    <a:pt x="2510" y="971"/>
                  </a:lnTo>
                  <a:lnTo>
                    <a:pt x="2527" y="984"/>
                  </a:lnTo>
                  <a:lnTo>
                    <a:pt x="2540" y="1001"/>
                  </a:lnTo>
                  <a:lnTo>
                    <a:pt x="2549" y="1021"/>
                  </a:lnTo>
                  <a:lnTo>
                    <a:pt x="2552" y="1043"/>
                  </a:lnTo>
                  <a:lnTo>
                    <a:pt x="2552" y="1522"/>
                  </a:lnTo>
                  <a:lnTo>
                    <a:pt x="2549" y="1544"/>
                  </a:lnTo>
                  <a:lnTo>
                    <a:pt x="2540" y="1564"/>
                  </a:lnTo>
                  <a:lnTo>
                    <a:pt x="2527" y="1581"/>
                  </a:lnTo>
                  <a:lnTo>
                    <a:pt x="2511" y="1593"/>
                  </a:lnTo>
                  <a:lnTo>
                    <a:pt x="2491" y="1602"/>
                  </a:lnTo>
                  <a:lnTo>
                    <a:pt x="2469" y="1605"/>
                  </a:lnTo>
                  <a:lnTo>
                    <a:pt x="2261" y="1605"/>
                  </a:lnTo>
                  <a:lnTo>
                    <a:pt x="2244" y="1655"/>
                  </a:lnTo>
                  <a:lnTo>
                    <a:pt x="2224" y="1706"/>
                  </a:lnTo>
                  <a:lnTo>
                    <a:pt x="2200" y="1754"/>
                  </a:lnTo>
                  <a:lnTo>
                    <a:pt x="2346" y="1902"/>
                  </a:lnTo>
                  <a:lnTo>
                    <a:pt x="2358" y="1917"/>
                  </a:lnTo>
                  <a:lnTo>
                    <a:pt x="2366" y="1933"/>
                  </a:lnTo>
                  <a:lnTo>
                    <a:pt x="2370" y="1951"/>
                  </a:lnTo>
                  <a:lnTo>
                    <a:pt x="2370" y="1969"/>
                  </a:lnTo>
                  <a:lnTo>
                    <a:pt x="2366" y="1987"/>
                  </a:lnTo>
                  <a:lnTo>
                    <a:pt x="2358" y="2004"/>
                  </a:lnTo>
                  <a:lnTo>
                    <a:pt x="2346" y="2019"/>
                  </a:lnTo>
                  <a:lnTo>
                    <a:pt x="2009" y="2358"/>
                  </a:lnTo>
                  <a:lnTo>
                    <a:pt x="1994" y="2369"/>
                  </a:lnTo>
                  <a:lnTo>
                    <a:pt x="1978" y="2378"/>
                  </a:lnTo>
                  <a:lnTo>
                    <a:pt x="1960" y="2381"/>
                  </a:lnTo>
                  <a:lnTo>
                    <a:pt x="1942" y="2381"/>
                  </a:lnTo>
                  <a:lnTo>
                    <a:pt x="1924" y="2378"/>
                  </a:lnTo>
                  <a:lnTo>
                    <a:pt x="1907" y="2369"/>
                  </a:lnTo>
                  <a:lnTo>
                    <a:pt x="1893" y="2358"/>
                  </a:lnTo>
                  <a:lnTo>
                    <a:pt x="1746" y="2210"/>
                  </a:lnTo>
                  <a:lnTo>
                    <a:pt x="1698" y="2234"/>
                  </a:lnTo>
                  <a:lnTo>
                    <a:pt x="1647" y="2255"/>
                  </a:lnTo>
                  <a:lnTo>
                    <a:pt x="1597" y="2272"/>
                  </a:lnTo>
                  <a:lnTo>
                    <a:pt x="1597" y="2481"/>
                  </a:lnTo>
                  <a:lnTo>
                    <a:pt x="1594" y="2503"/>
                  </a:lnTo>
                  <a:lnTo>
                    <a:pt x="1586" y="2522"/>
                  </a:lnTo>
                  <a:lnTo>
                    <a:pt x="1573" y="2539"/>
                  </a:lnTo>
                  <a:lnTo>
                    <a:pt x="1556" y="2553"/>
                  </a:lnTo>
                  <a:lnTo>
                    <a:pt x="1536" y="2561"/>
                  </a:lnTo>
                  <a:lnTo>
                    <a:pt x="1514" y="2563"/>
                  </a:lnTo>
                  <a:lnTo>
                    <a:pt x="1038" y="2563"/>
                  </a:lnTo>
                  <a:lnTo>
                    <a:pt x="1016" y="2561"/>
                  </a:lnTo>
                  <a:lnTo>
                    <a:pt x="996" y="2553"/>
                  </a:lnTo>
                  <a:lnTo>
                    <a:pt x="979" y="2539"/>
                  </a:lnTo>
                  <a:lnTo>
                    <a:pt x="966" y="2522"/>
                  </a:lnTo>
                  <a:lnTo>
                    <a:pt x="958" y="2503"/>
                  </a:lnTo>
                  <a:lnTo>
                    <a:pt x="955" y="2481"/>
                  </a:lnTo>
                  <a:lnTo>
                    <a:pt x="955" y="2272"/>
                  </a:lnTo>
                  <a:lnTo>
                    <a:pt x="879" y="2245"/>
                  </a:lnTo>
                  <a:lnTo>
                    <a:pt x="806" y="2210"/>
                  </a:lnTo>
                  <a:lnTo>
                    <a:pt x="659" y="2358"/>
                  </a:lnTo>
                  <a:lnTo>
                    <a:pt x="645" y="2369"/>
                  </a:lnTo>
                  <a:lnTo>
                    <a:pt x="628" y="2378"/>
                  </a:lnTo>
                  <a:lnTo>
                    <a:pt x="610" y="2381"/>
                  </a:lnTo>
                  <a:lnTo>
                    <a:pt x="592" y="2381"/>
                  </a:lnTo>
                  <a:lnTo>
                    <a:pt x="574" y="2378"/>
                  </a:lnTo>
                  <a:lnTo>
                    <a:pt x="558" y="2369"/>
                  </a:lnTo>
                  <a:lnTo>
                    <a:pt x="543" y="2358"/>
                  </a:lnTo>
                  <a:lnTo>
                    <a:pt x="206" y="2019"/>
                  </a:lnTo>
                  <a:lnTo>
                    <a:pt x="192" y="2002"/>
                  </a:lnTo>
                  <a:lnTo>
                    <a:pt x="184" y="1982"/>
                  </a:lnTo>
                  <a:lnTo>
                    <a:pt x="181" y="1960"/>
                  </a:lnTo>
                  <a:lnTo>
                    <a:pt x="184" y="1939"/>
                  </a:lnTo>
                  <a:lnTo>
                    <a:pt x="192" y="1919"/>
                  </a:lnTo>
                  <a:lnTo>
                    <a:pt x="206" y="1902"/>
                  </a:lnTo>
                  <a:lnTo>
                    <a:pt x="351" y="1754"/>
                  </a:lnTo>
                  <a:lnTo>
                    <a:pt x="318" y="1681"/>
                  </a:lnTo>
                  <a:lnTo>
                    <a:pt x="289" y="1605"/>
                  </a:lnTo>
                  <a:lnTo>
                    <a:pt x="83" y="1605"/>
                  </a:lnTo>
                  <a:lnTo>
                    <a:pt x="61" y="1602"/>
                  </a:lnTo>
                  <a:lnTo>
                    <a:pt x="41" y="1593"/>
                  </a:lnTo>
                  <a:lnTo>
                    <a:pt x="24" y="1581"/>
                  </a:lnTo>
                  <a:lnTo>
                    <a:pt x="12" y="1564"/>
                  </a:lnTo>
                  <a:lnTo>
                    <a:pt x="3" y="1544"/>
                  </a:lnTo>
                  <a:lnTo>
                    <a:pt x="0" y="1522"/>
                  </a:lnTo>
                  <a:lnTo>
                    <a:pt x="0" y="1043"/>
                  </a:lnTo>
                  <a:lnTo>
                    <a:pt x="3" y="1021"/>
                  </a:lnTo>
                  <a:lnTo>
                    <a:pt x="12" y="1001"/>
                  </a:lnTo>
                  <a:lnTo>
                    <a:pt x="24" y="984"/>
                  </a:lnTo>
                  <a:lnTo>
                    <a:pt x="41" y="971"/>
                  </a:lnTo>
                  <a:lnTo>
                    <a:pt x="61" y="963"/>
                  </a:lnTo>
                  <a:lnTo>
                    <a:pt x="83" y="960"/>
                  </a:lnTo>
                  <a:lnTo>
                    <a:pt x="289" y="960"/>
                  </a:lnTo>
                  <a:lnTo>
                    <a:pt x="307" y="908"/>
                  </a:lnTo>
                  <a:lnTo>
                    <a:pt x="328" y="858"/>
                  </a:lnTo>
                  <a:lnTo>
                    <a:pt x="351" y="810"/>
                  </a:lnTo>
                  <a:lnTo>
                    <a:pt x="206" y="663"/>
                  </a:lnTo>
                  <a:lnTo>
                    <a:pt x="193" y="648"/>
                  </a:lnTo>
                  <a:lnTo>
                    <a:pt x="186" y="631"/>
                  </a:lnTo>
                  <a:lnTo>
                    <a:pt x="181" y="613"/>
                  </a:lnTo>
                  <a:lnTo>
                    <a:pt x="181" y="595"/>
                  </a:lnTo>
                  <a:lnTo>
                    <a:pt x="186" y="577"/>
                  </a:lnTo>
                  <a:lnTo>
                    <a:pt x="193" y="560"/>
                  </a:lnTo>
                  <a:lnTo>
                    <a:pt x="206" y="546"/>
                  </a:lnTo>
                  <a:lnTo>
                    <a:pt x="543" y="207"/>
                  </a:lnTo>
                  <a:lnTo>
                    <a:pt x="560" y="193"/>
                  </a:lnTo>
                  <a:lnTo>
                    <a:pt x="580" y="185"/>
                  </a:lnTo>
                  <a:lnTo>
                    <a:pt x="601" y="183"/>
                  </a:lnTo>
                  <a:lnTo>
                    <a:pt x="623" y="185"/>
                  </a:lnTo>
                  <a:lnTo>
                    <a:pt x="643" y="193"/>
                  </a:lnTo>
                  <a:lnTo>
                    <a:pt x="659" y="207"/>
                  </a:lnTo>
                  <a:lnTo>
                    <a:pt x="806" y="353"/>
                  </a:lnTo>
                  <a:lnTo>
                    <a:pt x="854" y="330"/>
                  </a:lnTo>
                  <a:lnTo>
                    <a:pt x="903" y="309"/>
                  </a:lnTo>
                  <a:lnTo>
                    <a:pt x="955" y="291"/>
                  </a:lnTo>
                  <a:lnTo>
                    <a:pt x="955" y="84"/>
                  </a:lnTo>
                  <a:lnTo>
                    <a:pt x="958" y="61"/>
                  </a:lnTo>
                  <a:lnTo>
                    <a:pt x="966" y="41"/>
                  </a:lnTo>
                  <a:lnTo>
                    <a:pt x="979" y="25"/>
                  </a:lnTo>
                  <a:lnTo>
                    <a:pt x="996" y="12"/>
                  </a:lnTo>
                  <a:lnTo>
                    <a:pt x="1016" y="4"/>
                  </a:lnTo>
                  <a:lnTo>
                    <a:pt x="103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2506" y="1980"/>
              <a:ext cx="107" cy="108"/>
            </a:xfrm>
            <a:custGeom>
              <a:rect b="b" l="l" r="r" t="t"/>
              <a:pathLst>
                <a:path extrusionOk="0" h="1391" w="1384">
                  <a:moveTo>
                    <a:pt x="693" y="412"/>
                  </a:moveTo>
                  <a:lnTo>
                    <a:pt x="651" y="415"/>
                  </a:lnTo>
                  <a:lnTo>
                    <a:pt x="611" y="424"/>
                  </a:lnTo>
                  <a:lnTo>
                    <a:pt x="573" y="438"/>
                  </a:lnTo>
                  <a:lnTo>
                    <a:pt x="539" y="457"/>
                  </a:lnTo>
                  <a:lnTo>
                    <a:pt x="507" y="482"/>
                  </a:lnTo>
                  <a:lnTo>
                    <a:pt x="479" y="510"/>
                  </a:lnTo>
                  <a:lnTo>
                    <a:pt x="455" y="542"/>
                  </a:lnTo>
                  <a:lnTo>
                    <a:pt x="436" y="576"/>
                  </a:lnTo>
                  <a:lnTo>
                    <a:pt x="421" y="614"/>
                  </a:lnTo>
                  <a:lnTo>
                    <a:pt x="413" y="654"/>
                  </a:lnTo>
                  <a:lnTo>
                    <a:pt x="410" y="696"/>
                  </a:lnTo>
                  <a:lnTo>
                    <a:pt x="413" y="737"/>
                  </a:lnTo>
                  <a:lnTo>
                    <a:pt x="421" y="778"/>
                  </a:lnTo>
                  <a:lnTo>
                    <a:pt x="436" y="815"/>
                  </a:lnTo>
                  <a:lnTo>
                    <a:pt x="455" y="850"/>
                  </a:lnTo>
                  <a:lnTo>
                    <a:pt x="479" y="883"/>
                  </a:lnTo>
                  <a:lnTo>
                    <a:pt x="507" y="910"/>
                  </a:lnTo>
                  <a:lnTo>
                    <a:pt x="539" y="934"/>
                  </a:lnTo>
                  <a:lnTo>
                    <a:pt x="573" y="953"/>
                  </a:lnTo>
                  <a:lnTo>
                    <a:pt x="611" y="968"/>
                  </a:lnTo>
                  <a:lnTo>
                    <a:pt x="651" y="977"/>
                  </a:lnTo>
                  <a:lnTo>
                    <a:pt x="693" y="980"/>
                  </a:lnTo>
                  <a:lnTo>
                    <a:pt x="734" y="977"/>
                  </a:lnTo>
                  <a:lnTo>
                    <a:pt x="773" y="968"/>
                  </a:lnTo>
                  <a:lnTo>
                    <a:pt x="811" y="953"/>
                  </a:lnTo>
                  <a:lnTo>
                    <a:pt x="846" y="934"/>
                  </a:lnTo>
                  <a:lnTo>
                    <a:pt x="878" y="910"/>
                  </a:lnTo>
                  <a:lnTo>
                    <a:pt x="905" y="883"/>
                  </a:lnTo>
                  <a:lnTo>
                    <a:pt x="929" y="850"/>
                  </a:lnTo>
                  <a:lnTo>
                    <a:pt x="948" y="815"/>
                  </a:lnTo>
                  <a:lnTo>
                    <a:pt x="963" y="778"/>
                  </a:lnTo>
                  <a:lnTo>
                    <a:pt x="972" y="737"/>
                  </a:lnTo>
                  <a:lnTo>
                    <a:pt x="975" y="696"/>
                  </a:lnTo>
                  <a:lnTo>
                    <a:pt x="972" y="654"/>
                  </a:lnTo>
                  <a:lnTo>
                    <a:pt x="963" y="614"/>
                  </a:lnTo>
                  <a:lnTo>
                    <a:pt x="948" y="576"/>
                  </a:lnTo>
                  <a:lnTo>
                    <a:pt x="929" y="542"/>
                  </a:lnTo>
                  <a:lnTo>
                    <a:pt x="905" y="510"/>
                  </a:lnTo>
                  <a:lnTo>
                    <a:pt x="878" y="482"/>
                  </a:lnTo>
                  <a:lnTo>
                    <a:pt x="846" y="457"/>
                  </a:lnTo>
                  <a:lnTo>
                    <a:pt x="811" y="438"/>
                  </a:lnTo>
                  <a:lnTo>
                    <a:pt x="773" y="424"/>
                  </a:lnTo>
                  <a:lnTo>
                    <a:pt x="734" y="415"/>
                  </a:lnTo>
                  <a:lnTo>
                    <a:pt x="693" y="412"/>
                  </a:lnTo>
                  <a:close/>
                  <a:moveTo>
                    <a:pt x="570" y="0"/>
                  </a:moveTo>
                  <a:lnTo>
                    <a:pt x="814" y="0"/>
                  </a:lnTo>
                  <a:lnTo>
                    <a:pt x="836" y="4"/>
                  </a:lnTo>
                  <a:lnTo>
                    <a:pt x="856" y="12"/>
                  </a:lnTo>
                  <a:lnTo>
                    <a:pt x="873" y="25"/>
                  </a:lnTo>
                  <a:lnTo>
                    <a:pt x="885" y="41"/>
                  </a:lnTo>
                  <a:lnTo>
                    <a:pt x="894" y="61"/>
                  </a:lnTo>
                  <a:lnTo>
                    <a:pt x="897" y="84"/>
                  </a:lnTo>
                  <a:lnTo>
                    <a:pt x="897" y="162"/>
                  </a:lnTo>
                  <a:lnTo>
                    <a:pt x="924" y="172"/>
                  </a:lnTo>
                  <a:lnTo>
                    <a:pt x="979" y="117"/>
                  </a:lnTo>
                  <a:lnTo>
                    <a:pt x="993" y="106"/>
                  </a:lnTo>
                  <a:lnTo>
                    <a:pt x="1010" y="97"/>
                  </a:lnTo>
                  <a:lnTo>
                    <a:pt x="1028" y="94"/>
                  </a:lnTo>
                  <a:lnTo>
                    <a:pt x="1046" y="94"/>
                  </a:lnTo>
                  <a:lnTo>
                    <a:pt x="1064" y="97"/>
                  </a:lnTo>
                  <a:lnTo>
                    <a:pt x="1080" y="106"/>
                  </a:lnTo>
                  <a:lnTo>
                    <a:pt x="1095" y="117"/>
                  </a:lnTo>
                  <a:lnTo>
                    <a:pt x="1268" y="291"/>
                  </a:lnTo>
                  <a:lnTo>
                    <a:pt x="1279" y="306"/>
                  </a:lnTo>
                  <a:lnTo>
                    <a:pt x="1288" y="323"/>
                  </a:lnTo>
                  <a:lnTo>
                    <a:pt x="1292" y="340"/>
                  </a:lnTo>
                  <a:lnTo>
                    <a:pt x="1292" y="358"/>
                  </a:lnTo>
                  <a:lnTo>
                    <a:pt x="1288" y="376"/>
                  </a:lnTo>
                  <a:lnTo>
                    <a:pt x="1279" y="393"/>
                  </a:lnTo>
                  <a:lnTo>
                    <a:pt x="1268" y="408"/>
                  </a:lnTo>
                  <a:lnTo>
                    <a:pt x="1213" y="463"/>
                  </a:lnTo>
                  <a:lnTo>
                    <a:pt x="1225" y="491"/>
                  </a:lnTo>
                  <a:lnTo>
                    <a:pt x="1301" y="491"/>
                  </a:lnTo>
                  <a:lnTo>
                    <a:pt x="1323" y="493"/>
                  </a:lnTo>
                  <a:lnTo>
                    <a:pt x="1343" y="502"/>
                  </a:lnTo>
                  <a:lnTo>
                    <a:pt x="1360" y="515"/>
                  </a:lnTo>
                  <a:lnTo>
                    <a:pt x="1373" y="532"/>
                  </a:lnTo>
                  <a:lnTo>
                    <a:pt x="1381" y="551"/>
                  </a:lnTo>
                  <a:lnTo>
                    <a:pt x="1384" y="573"/>
                  </a:lnTo>
                  <a:lnTo>
                    <a:pt x="1384" y="818"/>
                  </a:lnTo>
                  <a:lnTo>
                    <a:pt x="1381" y="841"/>
                  </a:lnTo>
                  <a:lnTo>
                    <a:pt x="1373" y="861"/>
                  </a:lnTo>
                  <a:lnTo>
                    <a:pt x="1360" y="877"/>
                  </a:lnTo>
                  <a:lnTo>
                    <a:pt x="1343" y="890"/>
                  </a:lnTo>
                  <a:lnTo>
                    <a:pt x="1323" y="899"/>
                  </a:lnTo>
                  <a:lnTo>
                    <a:pt x="1301" y="902"/>
                  </a:lnTo>
                  <a:lnTo>
                    <a:pt x="1225" y="902"/>
                  </a:lnTo>
                  <a:lnTo>
                    <a:pt x="1213" y="929"/>
                  </a:lnTo>
                  <a:lnTo>
                    <a:pt x="1268" y="984"/>
                  </a:lnTo>
                  <a:lnTo>
                    <a:pt x="1279" y="999"/>
                  </a:lnTo>
                  <a:lnTo>
                    <a:pt x="1288" y="1015"/>
                  </a:lnTo>
                  <a:lnTo>
                    <a:pt x="1292" y="1033"/>
                  </a:lnTo>
                  <a:lnTo>
                    <a:pt x="1292" y="1051"/>
                  </a:lnTo>
                  <a:lnTo>
                    <a:pt x="1288" y="1069"/>
                  </a:lnTo>
                  <a:lnTo>
                    <a:pt x="1279" y="1086"/>
                  </a:lnTo>
                  <a:lnTo>
                    <a:pt x="1268" y="1101"/>
                  </a:lnTo>
                  <a:lnTo>
                    <a:pt x="1095" y="1274"/>
                  </a:lnTo>
                  <a:lnTo>
                    <a:pt x="1080" y="1286"/>
                  </a:lnTo>
                  <a:lnTo>
                    <a:pt x="1064" y="1294"/>
                  </a:lnTo>
                  <a:lnTo>
                    <a:pt x="1046" y="1299"/>
                  </a:lnTo>
                  <a:lnTo>
                    <a:pt x="1028" y="1299"/>
                  </a:lnTo>
                  <a:lnTo>
                    <a:pt x="1010" y="1294"/>
                  </a:lnTo>
                  <a:lnTo>
                    <a:pt x="993" y="1286"/>
                  </a:lnTo>
                  <a:lnTo>
                    <a:pt x="979" y="1274"/>
                  </a:lnTo>
                  <a:lnTo>
                    <a:pt x="924" y="1220"/>
                  </a:lnTo>
                  <a:lnTo>
                    <a:pt x="897" y="1231"/>
                  </a:lnTo>
                  <a:lnTo>
                    <a:pt x="897" y="1309"/>
                  </a:lnTo>
                  <a:lnTo>
                    <a:pt x="894" y="1330"/>
                  </a:lnTo>
                  <a:lnTo>
                    <a:pt x="885" y="1350"/>
                  </a:lnTo>
                  <a:lnTo>
                    <a:pt x="873" y="1367"/>
                  </a:lnTo>
                  <a:lnTo>
                    <a:pt x="856" y="1381"/>
                  </a:lnTo>
                  <a:lnTo>
                    <a:pt x="836" y="1388"/>
                  </a:lnTo>
                  <a:lnTo>
                    <a:pt x="814" y="1391"/>
                  </a:lnTo>
                  <a:lnTo>
                    <a:pt x="570" y="1391"/>
                  </a:lnTo>
                  <a:lnTo>
                    <a:pt x="548" y="1388"/>
                  </a:lnTo>
                  <a:lnTo>
                    <a:pt x="528" y="1381"/>
                  </a:lnTo>
                  <a:lnTo>
                    <a:pt x="512" y="1367"/>
                  </a:lnTo>
                  <a:lnTo>
                    <a:pt x="499" y="1350"/>
                  </a:lnTo>
                  <a:lnTo>
                    <a:pt x="490" y="1330"/>
                  </a:lnTo>
                  <a:lnTo>
                    <a:pt x="488" y="1309"/>
                  </a:lnTo>
                  <a:lnTo>
                    <a:pt x="488" y="1231"/>
                  </a:lnTo>
                  <a:lnTo>
                    <a:pt x="460" y="1220"/>
                  </a:lnTo>
                  <a:lnTo>
                    <a:pt x="406" y="1274"/>
                  </a:lnTo>
                  <a:lnTo>
                    <a:pt x="391" y="1286"/>
                  </a:lnTo>
                  <a:lnTo>
                    <a:pt x="374" y="1294"/>
                  </a:lnTo>
                  <a:lnTo>
                    <a:pt x="356" y="1299"/>
                  </a:lnTo>
                  <a:lnTo>
                    <a:pt x="338" y="1299"/>
                  </a:lnTo>
                  <a:lnTo>
                    <a:pt x="321" y="1294"/>
                  </a:lnTo>
                  <a:lnTo>
                    <a:pt x="304" y="1286"/>
                  </a:lnTo>
                  <a:lnTo>
                    <a:pt x="289" y="1274"/>
                  </a:lnTo>
                  <a:lnTo>
                    <a:pt x="116" y="1101"/>
                  </a:lnTo>
                  <a:lnTo>
                    <a:pt x="105" y="1086"/>
                  </a:lnTo>
                  <a:lnTo>
                    <a:pt x="96" y="1069"/>
                  </a:lnTo>
                  <a:lnTo>
                    <a:pt x="93" y="1051"/>
                  </a:lnTo>
                  <a:lnTo>
                    <a:pt x="93" y="1033"/>
                  </a:lnTo>
                  <a:lnTo>
                    <a:pt x="96" y="1015"/>
                  </a:lnTo>
                  <a:lnTo>
                    <a:pt x="105" y="999"/>
                  </a:lnTo>
                  <a:lnTo>
                    <a:pt x="116" y="984"/>
                  </a:lnTo>
                  <a:lnTo>
                    <a:pt x="171" y="929"/>
                  </a:lnTo>
                  <a:lnTo>
                    <a:pt x="159" y="902"/>
                  </a:lnTo>
                  <a:lnTo>
                    <a:pt x="83" y="902"/>
                  </a:lnTo>
                  <a:lnTo>
                    <a:pt x="61" y="899"/>
                  </a:lnTo>
                  <a:lnTo>
                    <a:pt x="41" y="890"/>
                  </a:lnTo>
                  <a:lnTo>
                    <a:pt x="24" y="877"/>
                  </a:lnTo>
                  <a:lnTo>
                    <a:pt x="12" y="861"/>
                  </a:lnTo>
                  <a:lnTo>
                    <a:pt x="3" y="841"/>
                  </a:lnTo>
                  <a:lnTo>
                    <a:pt x="0" y="818"/>
                  </a:lnTo>
                  <a:lnTo>
                    <a:pt x="0" y="573"/>
                  </a:lnTo>
                  <a:lnTo>
                    <a:pt x="3" y="551"/>
                  </a:lnTo>
                  <a:lnTo>
                    <a:pt x="12" y="532"/>
                  </a:lnTo>
                  <a:lnTo>
                    <a:pt x="24" y="515"/>
                  </a:lnTo>
                  <a:lnTo>
                    <a:pt x="41" y="502"/>
                  </a:lnTo>
                  <a:lnTo>
                    <a:pt x="61" y="493"/>
                  </a:lnTo>
                  <a:lnTo>
                    <a:pt x="83" y="491"/>
                  </a:lnTo>
                  <a:lnTo>
                    <a:pt x="159" y="491"/>
                  </a:lnTo>
                  <a:lnTo>
                    <a:pt x="171" y="463"/>
                  </a:lnTo>
                  <a:lnTo>
                    <a:pt x="116" y="408"/>
                  </a:lnTo>
                  <a:lnTo>
                    <a:pt x="105" y="393"/>
                  </a:lnTo>
                  <a:lnTo>
                    <a:pt x="96" y="376"/>
                  </a:lnTo>
                  <a:lnTo>
                    <a:pt x="93" y="358"/>
                  </a:lnTo>
                  <a:lnTo>
                    <a:pt x="93" y="340"/>
                  </a:lnTo>
                  <a:lnTo>
                    <a:pt x="96" y="323"/>
                  </a:lnTo>
                  <a:lnTo>
                    <a:pt x="105" y="306"/>
                  </a:lnTo>
                  <a:lnTo>
                    <a:pt x="116" y="291"/>
                  </a:lnTo>
                  <a:lnTo>
                    <a:pt x="289" y="117"/>
                  </a:lnTo>
                  <a:lnTo>
                    <a:pt x="304" y="106"/>
                  </a:lnTo>
                  <a:lnTo>
                    <a:pt x="321" y="97"/>
                  </a:lnTo>
                  <a:lnTo>
                    <a:pt x="338" y="94"/>
                  </a:lnTo>
                  <a:lnTo>
                    <a:pt x="356" y="94"/>
                  </a:lnTo>
                  <a:lnTo>
                    <a:pt x="374" y="97"/>
                  </a:lnTo>
                  <a:lnTo>
                    <a:pt x="391" y="106"/>
                  </a:lnTo>
                  <a:lnTo>
                    <a:pt x="406" y="117"/>
                  </a:lnTo>
                  <a:lnTo>
                    <a:pt x="460" y="172"/>
                  </a:lnTo>
                  <a:lnTo>
                    <a:pt x="487" y="162"/>
                  </a:lnTo>
                  <a:lnTo>
                    <a:pt x="487" y="84"/>
                  </a:lnTo>
                  <a:lnTo>
                    <a:pt x="490" y="61"/>
                  </a:lnTo>
                  <a:lnTo>
                    <a:pt x="499" y="41"/>
                  </a:lnTo>
                  <a:lnTo>
                    <a:pt x="512" y="25"/>
                  </a:lnTo>
                  <a:lnTo>
                    <a:pt x="528" y="12"/>
                  </a:lnTo>
                  <a:lnTo>
                    <a:pt x="548" y="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2650" y="1932"/>
              <a:ext cx="48" cy="22"/>
            </a:xfrm>
            <a:custGeom>
              <a:rect b="b" l="l" r="r" t="t"/>
              <a:pathLst>
                <a:path extrusionOk="0" h="284" w="613">
                  <a:moveTo>
                    <a:pt x="158" y="0"/>
                  </a:moveTo>
                  <a:lnTo>
                    <a:pt x="306" y="72"/>
                  </a:lnTo>
                  <a:lnTo>
                    <a:pt x="456" y="0"/>
                  </a:lnTo>
                  <a:lnTo>
                    <a:pt x="510" y="17"/>
                  </a:lnTo>
                  <a:lnTo>
                    <a:pt x="537" y="29"/>
                  </a:lnTo>
                  <a:lnTo>
                    <a:pt x="561" y="46"/>
                  </a:lnTo>
                  <a:lnTo>
                    <a:pt x="581" y="67"/>
                  </a:lnTo>
                  <a:lnTo>
                    <a:pt x="597" y="92"/>
                  </a:lnTo>
                  <a:lnTo>
                    <a:pt x="607" y="119"/>
                  </a:lnTo>
                  <a:lnTo>
                    <a:pt x="613" y="147"/>
                  </a:lnTo>
                  <a:lnTo>
                    <a:pt x="579" y="182"/>
                  </a:lnTo>
                  <a:lnTo>
                    <a:pt x="540" y="212"/>
                  </a:lnTo>
                  <a:lnTo>
                    <a:pt x="499" y="237"/>
                  </a:lnTo>
                  <a:lnTo>
                    <a:pt x="454" y="257"/>
                  </a:lnTo>
                  <a:lnTo>
                    <a:pt x="407" y="273"/>
                  </a:lnTo>
                  <a:lnTo>
                    <a:pt x="358" y="281"/>
                  </a:lnTo>
                  <a:lnTo>
                    <a:pt x="306" y="284"/>
                  </a:lnTo>
                  <a:lnTo>
                    <a:pt x="255" y="281"/>
                  </a:lnTo>
                  <a:lnTo>
                    <a:pt x="206" y="273"/>
                  </a:lnTo>
                  <a:lnTo>
                    <a:pt x="159" y="257"/>
                  </a:lnTo>
                  <a:lnTo>
                    <a:pt x="115" y="237"/>
                  </a:lnTo>
                  <a:lnTo>
                    <a:pt x="73" y="212"/>
                  </a:lnTo>
                  <a:lnTo>
                    <a:pt x="35" y="182"/>
                  </a:lnTo>
                  <a:lnTo>
                    <a:pt x="0" y="147"/>
                  </a:lnTo>
                  <a:lnTo>
                    <a:pt x="6" y="119"/>
                  </a:lnTo>
                  <a:lnTo>
                    <a:pt x="17" y="92"/>
                  </a:lnTo>
                  <a:lnTo>
                    <a:pt x="32" y="67"/>
                  </a:lnTo>
                  <a:lnTo>
                    <a:pt x="53" y="46"/>
                  </a:lnTo>
                  <a:lnTo>
                    <a:pt x="76" y="29"/>
                  </a:lnTo>
                  <a:lnTo>
                    <a:pt x="103" y="17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1"/>
          <p:cNvGrpSpPr/>
          <p:nvPr/>
        </p:nvGrpSpPr>
        <p:grpSpPr>
          <a:xfrm>
            <a:off x="2477163" y="1514582"/>
            <a:ext cx="1742352" cy="3494481"/>
            <a:chOff x="3427913" y="163650"/>
            <a:chExt cx="2451599" cy="4915574"/>
          </a:xfrm>
        </p:grpSpPr>
        <p:pic>
          <p:nvPicPr>
            <p:cNvPr id="379" name="Google Shape;37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70105" y="363150"/>
              <a:ext cx="2167200" cy="4417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1"/>
            <p:cNvPicPr preferRelativeResize="0"/>
            <p:nvPr/>
          </p:nvPicPr>
          <p:blipFill rotWithShape="1">
            <a:blip r:embed="rId4">
              <a:alphaModFix/>
            </a:blip>
            <a:srcRect b="0" l="25808" r="26626" t="0"/>
            <a:stretch/>
          </p:blipFill>
          <p:spPr>
            <a:xfrm>
              <a:off x="3427913" y="163650"/>
              <a:ext cx="2451599" cy="4915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31"/>
          <p:cNvGrpSpPr/>
          <p:nvPr/>
        </p:nvGrpSpPr>
        <p:grpSpPr>
          <a:xfrm>
            <a:off x="4680791" y="1516599"/>
            <a:ext cx="1742322" cy="3491312"/>
            <a:chOff x="5767705" y="1137073"/>
            <a:chExt cx="1979912" cy="3967851"/>
          </a:xfrm>
        </p:grpSpPr>
        <p:pic>
          <p:nvPicPr>
            <p:cNvPr id="382" name="Google Shape;38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82545" y="1303720"/>
              <a:ext cx="1750230" cy="356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1"/>
            <p:cNvPicPr preferRelativeResize="0"/>
            <p:nvPr/>
          </p:nvPicPr>
          <p:blipFill rotWithShape="1">
            <a:blip r:embed="rId4">
              <a:alphaModFix/>
            </a:blip>
            <a:srcRect b="0" l="25808" r="26626" t="0"/>
            <a:stretch/>
          </p:blipFill>
          <p:spPr>
            <a:xfrm>
              <a:off x="5767705" y="1137073"/>
              <a:ext cx="1979912" cy="3967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" name="Google Shape;384;p31"/>
          <p:cNvGrpSpPr/>
          <p:nvPr/>
        </p:nvGrpSpPr>
        <p:grpSpPr>
          <a:xfrm>
            <a:off x="6884801" y="1516601"/>
            <a:ext cx="1742320" cy="3491313"/>
            <a:chOff x="100580" y="901423"/>
            <a:chExt cx="1979909" cy="3967852"/>
          </a:xfrm>
        </p:grpSpPr>
        <p:pic>
          <p:nvPicPr>
            <p:cNvPr id="385" name="Google Shape;385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5732" y="1072425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1"/>
            <p:cNvPicPr preferRelativeResize="0"/>
            <p:nvPr/>
          </p:nvPicPr>
          <p:blipFill rotWithShape="1">
            <a:blip r:embed="rId4">
              <a:alphaModFix/>
            </a:blip>
            <a:srcRect b="0" l="25808" r="26626" t="0"/>
            <a:stretch/>
          </p:blipFill>
          <p:spPr>
            <a:xfrm>
              <a:off x="100580" y="901423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Google Shape;387;p31"/>
          <p:cNvPicPr preferRelativeResize="0"/>
          <p:nvPr/>
        </p:nvPicPr>
        <p:blipFill rotWithShape="1">
          <a:blip r:embed="rId7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31"/>
          <p:cNvGrpSpPr/>
          <p:nvPr/>
        </p:nvGrpSpPr>
        <p:grpSpPr>
          <a:xfrm>
            <a:off x="285793" y="1516609"/>
            <a:ext cx="1742320" cy="3491313"/>
            <a:chOff x="6187043" y="1350861"/>
            <a:chExt cx="1979909" cy="3967852"/>
          </a:xfrm>
        </p:grpSpPr>
        <p:pic>
          <p:nvPicPr>
            <p:cNvPr id="389" name="Google Shape;389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302194" y="1516250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1"/>
            <p:cNvPicPr preferRelativeResize="0"/>
            <p:nvPr/>
          </p:nvPicPr>
          <p:blipFill rotWithShape="1">
            <a:blip r:embed="rId4">
              <a:alphaModFix/>
            </a:blip>
            <a:srcRect b="0" l="25808" r="26626" t="0"/>
            <a:stretch/>
          </p:blipFill>
          <p:spPr>
            <a:xfrm>
              <a:off x="6187043" y="1350861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31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GDMN Отдел снабжения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10522" t="0"/>
          <a:stretch/>
        </p:blipFill>
        <p:spPr>
          <a:xfrm>
            <a:off x="2197150" y="0"/>
            <a:ext cx="6946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91557" t="0"/>
          <a:stretch/>
        </p:blipFill>
        <p:spPr>
          <a:xfrm>
            <a:off x="976301" y="0"/>
            <a:ext cx="6554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91557" t="0"/>
          <a:stretch/>
        </p:blipFill>
        <p:spPr>
          <a:xfrm>
            <a:off x="1584976" y="0"/>
            <a:ext cx="6554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91557" t="0"/>
          <a:stretch/>
        </p:blipFill>
        <p:spPr>
          <a:xfrm>
            <a:off x="410026" y="0"/>
            <a:ext cx="65542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4"/>
          <p:cNvGrpSpPr/>
          <p:nvPr/>
        </p:nvGrpSpPr>
        <p:grpSpPr>
          <a:xfrm>
            <a:off x="0" y="0"/>
            <a:ext cx="7281836" cy="5143500"/>
            <a:chOff x="0" y="150"/>
            <a:chExt cx="6959606" cy="5143500"/>
          </a:xfrm>
        </p:grpSpPr>
        <p:sp>
          <p:nvSpPr>
            <p:cNvPr id="71" name="Google Shape;71;p14"/>
            <p:cNvSpPr/>
            <p:nvPr/>
          </p:nvSpPr>
          <p:spPr>
            <a:xfrm>
              <a:off x="922106" y="150"/>
              <a:ext cx="6037500" cy="514350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/>
                <a:t> </a:t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0" y="150"/>
              <a:ext cx="933000" cy="5143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-7" y="2592000"/>
            <a:ext cx="4250110" cy="1305274"/>
            <a:chOff x="810175" y="1647525"/>
            <a:chExt cx="3761825" cy="1116000"/>
          </a:xfrm>
        </p:grpSpPr>
        <p:sp>
          <p:nvSpPr>
            <p:cNvPr id="74" name="Google Shape;74;p14"/>
            <p:cNvSpPr/>
            <p:nvPr/>
          </p:nvSpPr>
          <p:spPr>
            <a:xfrm rot="-5400000">
              <a:off x="2177438" y="368963"/>
              <a:ext cx="1116000" cy="3673125"/>
            </a:xfrm>
            <a:prstGeom prst="flowChartOffpageConnector">
              <a:avLst/>
            </a:prstGeom>
            <a:solidFill>
              <a:srgbClr val="92BFD5">
                <a:alpha val="843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 rot="-5400000">
              <a:off x="2088738" y="368963"/>
              <a:ext cx="1116000" cy="3673125"/>
            </a:xfrm>
            <a:prstGeom prst="flowChartOffpageConnector">
              <a:avLst/>
            </a:prstGeom>
            <a:solidFill>
              <a:srgbClr val="05405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 txBox="1"/>
            <p:nvPr/>
          </p:nvSpPr>
          <p:spPr>
            <a:xfrm>
              <a:off x="1753224" y="1836983"/>
              <a:ext cx="14604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>
                  <a:solidFill>
                    <a:srgbClr val="D2F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Задача и решение</a:t>
              </a:r>
              <a:endParaRPr sz="2200">
                <a:solidFill>
                  <a:srgbClr val="D2F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7" name="Google Shape;77;p14"/>
          <p:cNvSpPr txBox="1"/>
          <p:nvPr/>
        </p:nvSpPr>
        <p:spPr>
          <a:xfrm>
            <a:off x="198100" y="2852650"/>
            <a:ext cx="94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D2F0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4800">
              <a:solidFill>
                <a:srgbClr val="D2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2"/>
          <p:cNvGrpSpPr/>
          <p:nvPr/>
        </p:nvGrpSpPr>
        <p:grpSpPr>
          <a:xfrm>
            <a:off x="6877980" y="1509628"/>
            <a:ext cx="1742320" cy="3491313"/>
            <a:chOff x="5882905" y="937673"/>
            <a:chExt cx="1979909" cy="3967852"/>
          </a:xfrm>
        </p:grpSpPr>
        <p:pic>
          <p:nvPicPr>
            <p:cNvPr id="397" name="Google Shape;39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8058" y="1107075"/>
              <a:ext cx="1749600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32"/>
            <p:cNvPicPr preferRelativeResize="0"/>
            <p:nvPr/>
          </p:nvPicPr>
          <p:blipFill rotWithShape="1">
            <a:blip r:embed="rId4">
              <a:alphaModFix/>
            </a:blip>
            <a:srcRect b="0" l="25808" r="26626" t="0"/>
            <a:stretch/>
          </p:blipFill>
          <p:spPr>
            <a:xfrm>
              <a:off x="5882905" y="937673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" name="Google Shape;399;p32"/>
          <p:cNvPicPr preferRelativeResize="0"/>
          <p:nvPr/>
        </p:nvPicPr>
        <p:blipFill rotWithShape="1">
          <a:blip r:embed="rId5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32"/>
          <p:cNvGrpSpPr/>
          <p:nvPr/>
        </p:nvGrpSpPr>
        <p:grpSpPr>
          <a:xfrm>
            <a:off x="4680726" y="1509636"/>
            <a:ext cx="1742320" cy="3491313"/>
            <a:chOff x="717555" y="1125348"/>
            <a:chExt cx="1979909" cy="3967852"/>
          </a:xfrm>
        </p:grpSpPr>
        <p:pic>
          <p:nvPicPr>
            <p:cNvPr id="401" name="Google Shape;401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2716" y="1291975"/>
              <a:ext cx="1749600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2"/>
            <p:cNvPicPr preferRelativeResize="0"/>
            <p:nvPr/>
          </p:nvPicPr>
          <p:blipFill rotWithShape="1">
            <a:blip r:embed="rId4">
              <a:alphaModFix/>
            </a:blip>
            <a:srcRect b="0" l="25808" r="26626" t="0"/>
            <a:stretch/>
          </p:blipFill>
          <p:spPr>
            <a:xfrm>
              <a:off x="717555" y="1125348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p32"/>
          <p:cNvGrpSpPr/>
          <p:nvPr/>
        </p:nvGrpSpPr>
        <p:grpSpPr>
          <a:xfrm>
            <a:off x="2483166" y="1507632"/>
            <a:ext cx="1742320" cy="3494375"/>
            <a:chOff x="3450355" y="992139"/>
            <a:chExt cx="1979909" cy="3971784"/>
          </a:xfrm>
        </p:grpSpPr>
        <p:pic>
          <p:nvPicPr>
            <p:cNvPr id="404" name="Google Shape;404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65502" y="1160925"/>
              <a:ext cx="1749599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32"/>
            <p:cNvPicPr preferRelativeResize="0"/>
            <p:nvPr/>
          </p:nvPicPr>
          <p:blipFill rotWithShape="1">
            <a:blip r:embed="rId4">
              <a:alphaModFix/>
            </a:blip>
            <a:srcRect b="0" l="25808" r="26626" t="0"/>
            <a:stretch/>
          </p:blipFill>
          <p:spPr>
            <a:xfrm>
              <a:off x="3450355" y="992139"/>
              <a:ext cx="1979909" cy="39717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6" name="Google Shape;406;p32"/>
          <p:cNvGrpSpPr/>
          <p:nvPr/>
        </p:nvGrpSpPr>
        <p:grpSpPr>
          <a:xfrm>
            <a:off x="285728" y="1509562"/>
            <a:ext cx="1742400" cy="3492058"/>
            <a:chOff x="285728" y="1509562"/>
            <a:chExt cx="1742400" cy="3492058"/>
          </a:xfrm>
        </p:grpSpPr>
        <p:pic>
          <p:nvPicPr>
            <p:cNvPr id="407" name="Google Shape;407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0119" y="1657555"/>
              <a:ext cx="1533599" cy="3135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32"/>
            <p:cNvPicPr preferRelativeResize="0"/>
            <p:nvPr/>
          </p:nvPicPr>
          <p:blipFill rotWithShape="1">
            <a:blip r:embed="rId4">
              <a:alphaModFix/>
            </a:blip>
            <a:srcRect b="0" l="25808" r="26626" t="0"/>
            <a:stretch/>
          </p:blipFill>
          <p:spPr>
            <a:xfrm>
              <a:off x="285728" y="1509562"/>
              <a:ext cx="1742400" cy="34920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32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GDMN Агент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3"/>
          <p:cNvPicPr preferRelativeResize="0"/>
          <p:nvPr/>
        </p:nvPicPr>
        <p:blipFill rotWithShape="1">
          <a:blip r:embed="rId3">
            <a:alphaModFix/>
          </a:blip>
          <a:srcRect b="8054" l="0" r="0" t="0"/>
          <a:stretch/>
        </p:blipFill>
        <p:spPr>
          <a:xfrm flipH="1">
            <a:off x="1401124" y="0"/>
            <a:ext cx="774287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/>
          <p:cNvPicPr preferRelativeResize="0"/>
          <p:nvPr/>
        </p:nvPicPr>
        <p:blipFill rotWithShape="1">
          <a:blip r:embed="rId3">
            <a:alphaModFix/>
          </a:blip>
          <a:srcRect b="8054" l="82027" r="0" t="0"/>
          <a:stretch/>
        </p:blipFill>
        <p:spPr>
          <a:xfrm flipH="1">
            <a:off x="51851" y="0"/>
            <a:ext cx="139154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33"/>
          <p:cNvGrpSpPr/>
          <p:nvPr/>
        </p:nvGrpSpPr>
        <p:grpSpPr>
          <a:xfrm>
            <a:off x="0" y="150"/>
            <a:ext cx="6754500" cy="5143500"/>
            <a:chOff x="0" y="150"/>
            <a:chExt cx="6754500" cy="5143500"/>
          </a:xfrm>
        </p:grpSpPr>
        <p:sp>
          <p:nvSpPr>
            <p:cNvPr id="418" name="Google Shape;418;p33"/>
            <p:cNvSpPr/>
            <p:nvPr/>
          </p:nvSpPr>
          <p:spPr>
            <a:xfrm>
              <a:off x="445800" y="150"/>
              <a:ext cx="6308700" cy="514350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/>
                <a:t> </a:t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0" y="150"/>
              <a:ext cx="445800" cy="5143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-7" y="2661735"/>
            <a:ext cx="4250110" cy="1305274"/>
            <a:chOff x="810175" y="1647525"/>
            <a:chExt cx="3761825" cy="1116000"/>
          </a:xfrm>
        </p:grpSpPr>
        <p:sp>
          <p:nvSpPr>
            <p:cNvPr id="421" name="Google Shape;421;p33"/>
            <p:cNvSpPr/>
            <p:nvPr/>
          </p:nvSpPr>
          <p:spPr>
            <a:xfrm rot="-5400000">
              <a:off x="2177438" y="368963"/>
              <a:ext cx="1116000" cy="3673125"/>
            </a:xfrm>
            <a:prstGeom prst="flowChartOffpageConnector">
              <a:avLst/>
            </a:prstGeom>
            <a:solidFill>
              <a:srgbClr val="92BFD5">
                <a:alpha val="843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 rot="-5400000">
              <a:off x="2088738" y="368963"/>
              <a:ext cx="1116000" cy="3673125"/>
            </a:xfrm>
            <a:prstGeom prst="flowChartOffpageConnector">
              <a:avLst/>
            </a:prstGeom>
            <a:solidFill>
              <a:srgbClr val="05405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3"/>
            <p:cNvSpPr txBox="1"/>
            <p:nvPr/>
          </p:nvSpPr>
          <p:spPr>
            <a:xfrm>
              <a:off x="1692914" y="1836979"/>
              <a:ext cx="23307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>
                  <a:solidFill>
                    <a:srgbClr val="D2F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Архитектура</a:t>
              </a:r>
              <a:r>
                <a:rPr lang="ru" sz="2200">
                  <a:solidFill>
                    <a:srgbClr val="D2F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системы</a:t>
              </a:r>
              <a:endParaRPr sz="2200">
                <a:solidFill>
                  <a:srgbClr val="D2F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4" name="Google Shape;424;p33"/>
          <p:cNvSpPr txBox="1"/>
          <p:nvPr/>
        </p:nvSpPr>
        <p:spPr>
          <a:xfrm>
            <a:off x="91825" y="2852663"/>
            <a:ext cx="94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D2F0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4800">
              <a:solidFill>
                <a:srgbClr val="D2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/>
        </p:nvSpPr>
        <p:spPr>
          <a:xfrm>
            <a:off x="699825" y="2140450"/>
            <a:ext cx="279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–</a:t>
            </a: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сервер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699825" y="2745185"/>
            <a:ext cx="28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–  веб-админка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34"/>
          <p:cNvSpPr txBox="1"/>
          <p:nvPr/>
        </p:nvSpPr>
        <p:spPr>
          <a:xfrm>
            <a:off x="699825" y="3935782"/>
            <a:ext cx="433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учетная система (Гедымин)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34"/>
          <p:cNvSpPr txBox="1"/>
          <p:nvPr/>
        </p:nvSpPr>
        <p:spPr>
          <a:xfrm>
            <a:off x="699825" y="3343929"/>
            <a:ext cx="423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мобильное устройство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34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4"/>
          <p:cNvSpPr txBox="1"/>
          <p:nvPr/>
        </p:nvSpPr>
        <p:spPr>
          <a:xfrm>
            <a:off x="2957538" y="917738"/>
            <a:ext cx="322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Архитектура</a:t>
            </a:r>
            <a:r>
              <a:rPr lang="ru" sz="2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системы</a:t>
            </a:r>
            <a:endParaRPr sz="20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35" name="Google Shape;4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963" y="1937425"/>
            <a:ext cx="761795" cy="761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34"/>
          <p:cNvGrpSpPr/>
          <p:nvPr/>
        </p:nvGrpSpPr>
        <p:grpSpPr>
          <a:xfrm>
            <a:off x="777651" y="2732299"/>
            <a:ext cx="360000" cy="450874"/>
            <a:chOff x="6440" y="3410"/>
            <a:chExt cx="211" cy="263"/>
          </a:xfrm>
        </p:grpSpPr>
        <p:sp>
          <p:nvSpPr>
            <p:cNvPr id="437" name="Google Shape;437;p34"/>
            <p:cNvSpPr/>
            <p:nvPr/>
          </p:nvSpPr>
          <p:spPr>
            <a:xfrm>
              <a:off x="6468" y="3529"/>
              <a:ext cx="155" cy="55"/>
            </a:xfrm>
            <a:custGeom>
              <a:rect b="b" l="l" r="r" t="t"/>
              <a:pathLst>
                <a:path extrusionOk="0" h="710" w="2006">
                  <a:moveTo>
                    <a:pt x="929" y="0"/>
                  </a:moveTo>
                  <a:lnTo>
                    <a:pt x="1079" y="0"/>
                  </a:lnTo>
                  <a:lnTo>
                    <a:pt x="1079" y="272"/>
                  </a:lnTo>
                  <a:lnTo>
                    <a:pt x="1931" y="272"/>
                  </a:lnTo>
                  <a:lnTo>
                    <a:pt x="1951" y="275"/>
                  </a:lnTo>
                  <a:lnTo>
                    <a:pt x="1969" y="282"/>
                  </a:lnTo>
                  <a:lnTo>
                    <a:pt x="1984" y="294"/>
                  </a:lnTo>
                  <a:lnTo>
                    <a:pt x="1996" y="310"/>
                  </a:lnTo>
                  <a:lnTo>
                    <a:pt x="2004" y="328"/>
                  </a:lnTo>
                  <a:lnTo>
                    <a:pt x="2006" y="347"/>
                  </a:lnTo>
                  <a:lnTo>
                    <a:pt x="2006" y="710"/>
                  </a:lnTo>
                  <a:lnTo>
                    <a:pt x="1856" y="710"/>
                  </a:lnTo>
                  <a:lnTo>
                    <a:pt x="1856" y="422"/>
                  </a:lnTo>
                  <a:lnTo>
                    <a:pt x="150" y="422"/>
                  </a:lnTo>
                  <a:lnTo>
                    <a:pt x="150" y="699"/>
                  </a:lnTo>
                  <a:lnTo>
                    <a:pt x="0" y="699"/>
                  </a:lnTo>
                  <a:lnTo>
                    <a:pt x="0" y="347"/>
                  </a:lnTo>
                  <a:lnTo>
                    <a:pt x="3" y="328"/>
                  </a:lnTo>
                  <a:lnTo>
                    <a:pt x="10" y="309"/>
                  </a:lnTo>
                  <a:lnTo>
                    <a:pt x="23" y="294"/>
                  </a:lnTo>
                  <a:lnTo>
                    <a:pt x="37" y="282"/>
                  </a:lnTo>
                  <a:lnTo>
                    <a:pt x="56" y="275"/>
                  </a:lnTo>
                  <a:lnTo>
                    <a:pt x="76" y="272"/>
                  </a:lnTo>
                  <a:lnTo>
                    <a:pt x="929" y="272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6512" y="3410"/>
              <a:ext cx="67" cy="105"/>
            </a:xfrm>
            <a:custGeom>
              <a:rect b="b" l="l" r="r" t="t"/>
              <a:pathLst>
                <a:path extrusionOk="0" h="1357" w="867">
                  <a:moveTo>
                    <a:pt x="400" y="0"/>
                  </a:moveTo>
                  <a:lnTo>
                    <a:pt x="426" y="1"/>
                  </a:lnTo>
                  <a:lnTo>
                    <a:pt x="449" y="3"/>
                  </a:lnTo>
                  <a:lnTo>
                    <a:pt x="470" y="9"/>
                  </a:lnTo>
                  <a:lnTo>
                    <a:pt x="488" y="16"/>
                  </a:lnTo>
                  <a:lnTo>
                    <a:pt x="504" y="23"/>
                  </a:lnTo>
                  <a:lnTo>
                    <a:pt x="518" y="30"/>
                  </a:lnTo>
                  <a:lnTo>
                    <a:pt x="529" y="39"/>
                  </a:lnTo>
                  <a:lnTo>
                    <a:pt x="537" y="46"/>
                  </a:lnTo>
                  <a:lnTo>
                    <a:pt x="544" y="51"/>
                  </a:lnTo>
                  <a:lnTo>
                    <a:pt x="548" y="55"/>
                  </a:lnTo>
                  <a:lnTo>
                    <a:pt x="549" y="56"/>
                  </a:lnTo>
                  <a:lnTo>
                    <a:pt x="582" y="55"/>
                  </a:lnTo>
                  <a:lnTo>
                    <a:pt x="612" y="60"/>
                  </a:lnTo>
                  <a:lnTo>
                    <a:pt x="639" y="69"/>
                  </a:lnTo>
                  <a:lnTo>
                    <a:pt x="663" y="81"/>
                  </a:lnTo>
                  <a:lnTo>
                    <a:pt x="685" y="99"/>
                  </a:lnTo>
                  <a:lnTo>
                    <a:pt x="704" y="120"/>
                  </a:lnTo>
                  <a:lnTo>
                    <a:pt x="720" y="144"/>
                  </a:lnTo>
                  <a:lnTo>
                    <a:pt x="734" y="172"/>
                  </a:lnTo>
                  <a:lnTo>
                    <a:pt x="745" y="202"/>
                  </a:lnTo>
                  <a:lnTo>
                    <a:pt x="754" y="235"/>
                  </a:lnTo>
                  <a:lnTo>
                    <a:pt x="761" y="271"/>
                  </a:lnTo>
                  <a:lnTo>
                    <a:pt x="765" y="308"/>
                  </a:lnTo>
                  <a:lnTo>
                    <a:pt x="767" y="348"/>
                  </a:lnTo>
                  <a:lnTo>
                    <a:pt x="768" y="388"/>
                  </a:lnTo>
                  <a:lnTo>
                    <a:pt x="766" y="430"/>
                  </a:lnTo>
                  <a:lnTo>
                    <a:pt x="763" y="474"/>
                  </a:lnTo>
                  <a:lnTo>
                    <a:pt x="760" y="514"/>
                  </a:lnTo>
                  <a:lnTo>
                    <a:pt x="761" y="551"/>
                  </a:lnTo>
                  <a:lnTo>
                    <a:pt x="764" y="584"/>
                  </a:lnTo>
                  <a:lnTo>
                    <a:pt x="769" y="612"/>
                  </a:lnTo>
                  <a:lnTo>
                    <a:pt x="776" y="637"/>
                  </a:lnTo>
                  <a:lnTo>
                    <a:pt x="786" y="659"/>
                  </a:lnTo>
                  <a:lnTo>
                    <a:pt x="795" y="677"/>
                  </a:lnTo>
                  <a:lnTo>
                    <a:pt x="806" y="693"/>
                  </a:lnTo>
                  <a:lnTo>
                    <a:pt x="817" y="707"/>
                  </a:lnTo>
                  <a:lnTo>
                    <a:pt x="827" y="717"/>
                  </a:lnTo>
                  <a:lnTo>
                    <a:pt x="838" y="724"/>
                  </a:lnTo>
                  <a:lnTo>
                    <a:pt x="847" y="731"/>
                  </a:lnTo>
                  <a:lnTo>
                    <a:pt x="854" y="736"/>
                  </a:lnTo>
                  <a:lnTo>
                    <a:pt x="861" y="738"/>
                  </a:lnTo>
                  <a:lnTo>
                    <a:pt x="865" y="740"/>
                  </a:lnTo>
                  <a:lnTo>
                    <a:pt x="867" y="740"/>
                  </a:lnTo>
                  <a:lnTo>
                    <a:pt x="843" y="761"/>
                  </a:lnTo>
                  <a:lnTo>
                    <a:pt x="816" y="777"/>
                  </a:lnTo>
                  <a:lnTo>
                    <a:pt x="788" y="791"/>
                  </a:lnTo>
                  <a:lnTo>
                    <a:pt x="758" y="801"/>
                  </a:lnTo>
                  <a:lnTo>
                    <a:pt x="728" y="810"/>
                  </a:lnTo>
                  <a:lnTo>
                    <a:pt x="698" y="816"/>
                  </a:lnTo>
                  <a:lnTo>
                    <a:pt x="671" y="820"/>
                  </a:lnTo>
                  <a:lnTo>
                    <a:pt x="647" y="822"/>
                  </a:lnTo>
                  <a:lnTo>
                    <a:pt x="626" y="823"/>
                  </a:lnTo>
                  <a:lnTo>
                    <a:pt x="609" y="824"/>
                  </a:lnTo>
                  <a:lnTo>
                    <a:pt x="599" y="824"/>
                  </a:lnTo>
                  <a:lnTo>
                    <a:pt x="596" y="824"/>
                  </a:lnTo>
                  <a:lnTo>
                    <a:pt x="596" y="882"/>
                  </a:lnTo>
                  <a:lnTo>
                    <a:pt x="597" y="886"/>
                  </a:lnTo>
                  <a:lnTo>
                    <a:pt x="435" y="1357"/>
                  </a:lnTo>
                  <a:lnTo>
                    <a:pt x="274" y="886"/>
                  </a:lnTo>
                  <a:lnTo>
                    <a:pt x="274" y="825"/>
                  </a:lnTo>
                  <a:lnTo>
                    <a:pt x="232" y="824"/>
                  </a:lnTo>
                  <a:lnTo>
                    <a:pt x="192" y="821"/>
                  </a:lnTo>
                  <a:lnTo>
                    <a:pt x="158" y="816"/>
                  </a:lnTo>
                  <a:lnTo>
                    <a:pt x="128" y="809"/>
                  </a:lnTo>
                  <a:lnTo>
                    <a:pt x="101" y="800"/>
                  </a:lnTo>
                  <a:lnTo>
                    <a:pt x="78" y="791"/>
                  </a:lnTo>
                  <a:lnTo>
                    <a:pt x="58" y="782"/>
                  </a:lnTo>
                  <a:lnTo>
                    <a:pt x="41" y="772"/>
                  </a:lnTo>
                  <a:lnTo>
                    <a:pt x="28" y="763"/>
                  </a:lnTo>
                  <a:lnTo>
                    <a:pt x="17" y="754"/>
                  </a:lnTo>
                  <a:lnTo>
                    <a:pt x="9" y="747"/>
                  </a:lnTo>
                  <a:lnTo>
                    <a:pt x="4" y="741"/>
                  </a:lnTo>
                  <a:lnTo>
                    <a:pt x="1" y="738"/>
                  </a:lnTo>
                  <a:lnTo>
                    <a:pt x="0" y="736"/>
                  </a:lnTo>
                  <a:lnTo>
                    <a:pt x="1" y="736"/>
                  </a:lnTo>
                  <a:lnTo>
                    <a:pt x="4" y="736"/>
                  </a:lnTo>
                  <a:lnTo>
                    <a:pt x="9" y="735"/>
                  </a:lnTo>
                  <a:lnTo>
                    <a:pt x="15" y="733"/>
                  </a:lnTo>
                  <a:lnTo>
                    <a:pt x="23" y="728"/>
                  </a:lnTo>
                  <a:lnTo>
                    <a:pt x="31" y="723"/>
                  </a:lnTo>
                  <a:lnTo>
                    <a:pt x="40" y="716"/>
                  </a:lnTo>
                  <a:lnTo>
                    <a:pt x="50" y="707"/>
                  </a:lnTo>
                  <a:lnTo>
                    <a:pt x="59" y="695"/>
                  </a:lnTo>
                  <a:lnTo>
                    <a:pt x="69" y="680"/>
                  </a:lnTo>
                  <a:lnTo>
                    <a:pt x="79" y="662"/>
                  </a:lnTo>
                  <a:lnTo>
                    <a:pt x="87" y="640"/>
                  </a:lnTo>
                  <a:lnTo>
                    <a:pt x="95" y="614"/>
                  </a:lnTo>
                  <a:lnTo>
                    <a:pt x="102" y="584"/>
                  </a:lnTo>
                  <a:lnTo>
                    <a:pt x="108" y="548"/>
                  </a:lnTo>
                  <a:lnTo>
                    <a:pt x="111" y="509"/>
                  </a:lnTo>
                  <a:lnTo>
                    <a:pt x="113" y="464"/>
                  </a:lnTo>
                  <a:lnTo>
                    <a:pt x="113" y="414"/>
                  </a:lnTo>
                  <a:lnTo>
                    <a:pt x="113" y="363"/>
                  </a:lnTo>
                  <a:lnTo>
                    <a:pt x="116" y="316"/>
                  </a:lnTo>
                  <a:lnTo>
                    <a:pt x="121" y="275"/>
                  </a:lnTo>
                  <a:lnTo>
                    <a:pt x="129" y="237"/>
                  </a:lnTo>
                  <a:lnTo>
                    <a:pt x="138" y="204"/>
                  </a:lnTo>
                  <a:lnTo>
                    <a:pt x="148" y="174"/>
                  </a:lnTo>
                  <a:lnTo>
                    <a:pt x="160" y="148"/>
                  </a:lnTo>
                  <a:lnTo>
                    <a:pt x="173" y="125"/>
                  </a:lnTo>
                  <a:lnTo>
                    <a:pt x="187" y="105"/>
                  </a:lnTo>
                  <a:lnTo>
                    <a:pt x="201" y="88"/>
                  </a:lnTo>
                  <a:lnTo>
                    <a:pt x="217" y="73"/>
                  </a:lnTo>
                  <a:lnTo>
                    <a:pt x="232" y="61"/>
                  </a:lnTo>
                  <a:lnTo>
                    <a:pt x="246" y="50"/>
                  </a:lnTo>
                  <a:lnTo>
                    <a:pt x="261" y="42"/>
                  </a:lnTo>
                  <a:lnTo>
                    <a:pt x="274" y="35"/>
                  </a:lnTo>
                  <a:lnTo>
                    <a:pt x="287" y="28"/>
                  </a:lnTo>
                  <a:lnTo>
                    <a:pt x="298" y="24"/>
                  </a:lnTo>
                  <a:lnTo>
                    <a:pt x="309" y="20"/>
                  </a:lnTo>
                  <a:lnTo>
                    <a:pt x="342" y="10"/>
                  </a:lnTo>
                  <a:lnTo>
                    <a:pt x="372" y="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6500" y="3482"/>
              <a:ext cx="92" cy="35"/>
            </a:xfrm>
            <a:custGeom>
              <a:rect b="b" l="l" r="r" t="t"/>
              <a:pathLst>
                <a:path extrusionOk="0" h="457" w="1185">
                  <a:moveTo>
                    <a:pt x="372" y="0"/>
                  </a:moveTo>
                  <a:lnTo>
                    <a:pt x="306" y="189"/>
                  </a:lnTo>
                  <a:lnTo>
                    <a:pt x="396" y="181"/>
                  </a:lnTo>
                  <a:lnTo>
                    <a:pt x="592" y="425"/>
                  </a:lnTo>
                  <a:lnTo>
                    <a:pt x="790" y="181"/>
                  </a:lnTo>
                  <a:lnTo>
                    <a:pt x="879" y="189"/>
                  </a:lnTo>
                  <a:lnTo>
                    <a:pt x="816" y="0"/>
                  </a:lnTo>
                  <a:lnTo>
                    <a:pt x="849" y="18"/>
                  </a:lnTo>
                  <a:lnTo>
                    <a:pt x="1052" y="119"/>
                  </a:lnTo>
                  <a:lnTo>
                    <a:pt x="1077" y="134"/>
                  </a:lnTo>
                  <a:lnTo>
                    <a:pt x="1099" y="152"/>
                  </a:lnTo>
                  <a:lnTo>
                    <a:pt x="1119" y="174"/>
                  </a:lnTo>
                  <a:lnTo>
                    <a:pt x="1134" y="198"/>
                  </a:lnTo>
                  <a:lnTo>
                    <a:pt x="1146" y="225"/>
                  </a:lnTo>
                  <a:lnTo>
                    <a:pt x="1153" y="253"/>
                  </a:lnTo>
                  <a:lnTo>
                    <a:pt x="1185" y="432"/>
                  </a:lnTo>
                  <a:lnTo>
                    <a:pt x="1185" y="441"/>
                  </a:lnTo>
                  <a:lnTo>
                    <a:pt x="1181" y="450"/>
                  </a:lnTo>
                  <a:lnTo>
                    <a:pt x="1174" y="455"/>
                  </a:lnTo>
                  <a:lnTo>
                    <a:pt x="1164" y="457"/>
                  </a:lnTo>
                  <a:lnTo>
                    <a:pt x="19" y="457"/>
                  </a:lnTo>
                  <a:lnTo>
                    <a:pt x="10" y="455"/>
                  </a:lnTo>
                  <a:lnTo>
                    <a:pt x="4" y="449"/>
                  </a:lnTo>
                  <a:lnTo>
                    <a:pt x="0" y="441"/>
                  </a:lnTo>
                  <a:lnTo>
                    <a:pt x="0" y="431"/>
                  </a:lnTo>
                  <a:lnTo>
                    <a:pt x="32" y="252"/>
                  </a:lnTo>
                  <a:lnTo>
                    <a:pt x="40" y="224"/>
                  </a:lnTo>
                  <a:lnTo>
                    <a:pt x="52" y="198"/>
                  </a:lnTo>
                  <a:lnTo>
                    <a:pt x="67" y="173"/>
                  </a:lnTo>
                  <a:lnTo>
                    <a:pt x="86" y="152"/>
                  </a:lnTo>
                  <a:lnTo>
                    <a:pt x="108" y="134"/>
                  </a:lnTo>
                  <a:lnTo>
                    <a:pt x="134" y="118"/>
                  </a:lnTo>
                  <a:lnTo>
                    <a:pt x="331" y="2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6591" y="3593"/>
              <a:ext cx="51" cy="79"/>
            </a:xfrm>
            <a:custGeom>
              <a:rect b="b" l="l" r="r" t="t"/>
              <a:pathLst>
                <a:path extrusionOk="0" h="1019" w="652">
                  <a:moveTo>
                    <a:pt x="311" y="0"/>
                  </a:moveTo>
                  <a:lnTo>
                    <a:pt x="333" y="1"/>
                  </a:lnTo>
                  <a:lnTo>
                    <a:pt x="352" y="6"/>
                  </a:lnTo>
                  <a:lnTo>
                    <a:pt x="367" y="12"/>
                  </a:lnTo>
                  <a:lnTo>
                    <a:pt x="382" y="18"/>
                  </a:lnTo>
                  <a:lnTo>
                    <a:pt x="393" y="25"/>
                  </a:lnTo>
                  <a:lnTo>
                    <a:pt x="402" y="32"/>
                  </a:lnTo>
                  <a:lnTo>
                    <a:pt x="408" y="37"/>
                  </a:lnTo>
                  <a:lnTo>
                    <a:pt x="412" y="41"/>
                  </a:lnTo>
                  <a:lnTo>
                    <a:pt x="413" y="42"/>
                  </a:lnTo>
                  <a:lnTo>
                    <a:pt x="441" y="42"/>
                  </a:lnTo>
                  <a:lnTo>
                    <a:pt x="467" y="46"/>
                  </a:lnTo>
                  <a:lnTo>
                    <a:pt x="489" y="55"/>
                  </a:lnTo>
                  <a:lnTo>
                    <a:pt x="509" y="68"/>
                  </a:lnTo>
                  <a:lnTo>
                    <a:pt x="526" y="85"/>
                  </a:lnTo>
                  <a:lnTo>
                    <a:pt x="541" y="105"/>
                  </a:lnTo>
                  <a:lnTo>
                    <a:pt x="552" y="128"/>
                  </a:lnTo>
                  <a:lnTo>
                    <a:pt x="562" y="154"/>
                  </a:lnTo>
                  <a:lnTo>
                    <a:pt x="569" y="183"/>
                  </a:lnTo>
                  <a:lnTo>
                    <a:pt x="574" y="215"/>
                  </a:lnTo>
                  <a:lnTo>
                    <a:pt x="577" y="248"/>
                  </a:lnTo>
                  <a:lnTo>
                    <a:pt x="578" y="282"/>
                  </a:lnTo>
                  <a:lnTo>
                    <a:pt x="577" y="319"/>
                  </a:lnTo>
                  <a:lnTo>
                    <a:pt x="574" y="355"/>
                  </a:lnTo>
                  <a:lnTo>
                    <a:pt x="572" y="390"/>
                  </a:lnTo>
                  <a:lnTo>
                    <a:pt x="573" y="421"/>
                  </a:lnTo>
                  <a:lnTo>
                    <a:pt x="576" y="448"/>
                  </a:lnTo>
                  <a:lnTo>
                    <a:pt x="581" y="471"/>
                  </a:lnTo>
                  <a:lnTo>
                    <a:pt x="589" y="490"/>
                  </a:lnTo>
                  <a:lnTo>
                    <a:pt x="597" y="507"/>
                  </a:lnTo>
                  <a:lnTo>
                    <a:pt x="606" y="520"/>
                  </a:lnTo>
                  <a:lnTo>
                    <a:pt x="616" y="532"/>
                  </a:lnTo>
                  <a:lnTo>
                    <a:pt x="625" y="540"/>
                  </a:lnTo>
                  <a:lnTo>
                    <a:pt x="633" y="546"/>
                  </a:lnTo>
                  <a:lnTo>
                    <a:pt x="641" y="551"/>
                  </a:lnTo>
                  <a:lnTo>
                    <a:pt x="647" y="554"/>
                  </a:lnTo>
                  <a:lnTo>
                    <a:pt x="651" y="555"/>
                  </a:lnTo>
                  <a:lnTo>
                    <a:pt x="652" y="556"/>
                  </a:lnTo>
                  <a:lnTo>
                    <a:pt x="632" y="572"/>
                  </a:lnTo>
                  <a:lnTo>
                    <a:pt x="611" y="586"/>
                  </a:lnTo>
                  <a:lnTo>
                    <a:pt x="587" y="596"/>
                  </a:lnTo>
                  <a:lnTo>
                    <a:pt x="562" y="604"/>
                  </a:lnTo>
                  <a:lnTo>
                    <a:pt x="538" y="610"/>
                  </a:lnTo>
                  <a:lnTo>
                    <a:pt x="514" y="614"/>
                  </a:lnTo>
                  <a:lnTo>
                    <a:pt x="493" y="616"/>
                  </a:lnTo>
                  <a:lnTo>
                    <a:pt x="475" y="618"/>
                  </a:lnTo>
                  <a:lnTo>
                    <a:pt x="461" y="618"/>
                  </a:lnTo>
                  <a:lnTo>
                    <a:pt x="451" y="618"/>
                  </a:lnTo>
                  <a:lnTo>
                    <a:pt x="448" y="618"/>
                  </a:lnTo>
                  <a:lnTo>
                    <a:pt x="448" y="662"/>
                  </a:lnTo>
                  <a:lnTo>
                    <a:pt x="449" y="665"/>
                  </a:lnTo>
                  <a:lnTo>
                    <a:pt x="328" y="1019"/>
                  </a:lnTo>
                  <a:lnTo>
                    <a:pt x="207" y="664"/>
                  </a:lnTo>
                  <a:lnTo>
                    <a:pt x="207" y="620"/>
                  </a:lnTo>
                  <a:lnTo>
                    <a:pt x="170" y="619"/>
                  </a:lnTo>
                  <a:lnTo>
                    <a:pt x="136" y="615"/>
                  </a:lnTo>
                  <a:lnTo>
                    <a:pt x="107" y="610"/>
                  </a:lnTo>
                  <a:lnTo>
                    <a:pt x="82" y="604"/>
                  </a:lnTo>
                  <a:lnTo>
                    <a:pt x="61" y="595"/>
                  </a:lnTo>
                  <a:lnTo>
                    <a:pt x="44" y="587"/>
                  </a:lnTo>
                  <a:lnTo>
                    <a:pt x="29" y="579"/>
                  </a:lnTo>
                  <a:lnTo>
                    <a:pt x="19" y="570"/>
                  </a:lnTo>
                  <a:lnTo>
                    <a:pt x="11" y="563"/>
                  </a:lnTo>
                  <a:lnTo>
                    <a:pt x="4" y="558"/>
                  </a:lnTo>
                  <a:lnTo>
                    <a:pt x="1" y="555"/>
                  </a:lnTo>
                  <a:lnTo>
                    <a:pt x="0" y="553"/>
                  </a:lnTo>
                  <a:lnTo>
                    <a:pt x="1" y="553"/>
                  </a:lnTo>
                  <a:lnTo>
                    <a:pt x="4" y="553"/>
                  </a:lnTo>
                  <a:lnTo>
                    <a:pt x="8" y="552"/>
                  </a:lnTo>
                  <a:lnTo>
                    <a:pt x="15" y="549"/>
                  </a:lnTo>
                  <a:lnTo>
                    <a:pt x="22" y="545"/>
                  </a:lnTo>
                  <a:lnTo>
                    <a:pt x="29" y="540"/>
                  </a:lnTo>
                  <a:lnTo>
                    <a:pt x="38" y="532"/>
                  </a:lnTo>
                  <a:lnTo>
                    <a:pt x="46" y="523"/>
                  </a:lnTo>
                  <a:lnTo>
                    <a:pt x="53" y="509"/>
                  </a:lnTo>
                  <a:lnTo>
                    <a:pt x="61" y="493"/>
                  </a:lnTo>
                  <a:lnTo>
                    <a:pt x="69" y="474"/>
                  </a:lnTo>
                  <a:lnTo>
                    <a:pt x="75" y="451"/>
                  </a:lnTo>
                  <a:lnTo>
                    <a:pt x="80" y="423"/>
                  </a:lnTo>
                  <a:lnTo>
                    <a:pt x="84" y="390"/>
                  </a:lnTo>
                  <a:lnTo>
                    <a:pt x="86" y="353"/>
                  </a:lnTo>
                  <a:lnTo>
                    <a:pt x="86" y="311"/>
                  </a:lnTo>
                  <a:lnTo>
                    <a:pt x="86" y="269"/>
                  </a:lnTo>
                  <a:lnTo>
                    <a:pt x="90" y="230"/>
                  </a:lnTo>
                  <a:lnTo>
                    <a:pt x="94" y="196"/>
                  </a:lnTo>
                  <a:lnTo>
                    <a:pt x="101" y="166"/>
                  </a:lnTo>
                  <a:lnTo>
                    <a:pt x="109" y="139"/>
                  </a:lnTo>
                  <a:lnTo>
                    <a:pt x="120" y="116"/>
                  </a:lnTo>
                  <a:lnTo>
                    <a:pt x="130" y="96"/>
                  </a:lnTo>
                  <a:lnTo>
                    <a:pt x="142" y="78"/>
                  </a:lnTo>
                  <a:lnTo>
                    <a:pt x="154" y="65"/>
                  </a:lnTo>
                  <a:lnTo>
                    <a:pt x="167" y="52"/>
                  </a:lnTo>
                  <a:lnTo>
                    <a:pt x="179" y="42"/>
                  </a:lnTo>
                  <a:lnTo>
                    <a:pt x="191" y="34"/>
                  </a:lnTo>
                  <a:lnTo>
                    <a:pt x="203" y="27"/>
                  </a:lnTo>
                  <a:lnTo>
                    <a:pt x="214" y="22"/>
                  </a:lnTo>
                  <a:lnTo>
                    <a:pt x="224" y="18"/>
                  </a:lnTo>
                  <a:lnTo>
                    <a:pt x="233" y="15"/>
                  </a:lnTo>
                  <a:lnTo>
                    <a:pt x="261" y="6"/>
                  </a:lnTo>
                  <a:lnTo>
                    <a:pt x="287" y="1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6582" y="3647"/>
              <a:ext cx="69" cy="26"/>
            </a:xfrm>
            <a:custGeom>
              <a:rect b="b" l="l" r="r" t="t"/>
              <a:pathLst>
                <a:path extrusionOk="0" h="343" w="893">
                  <a:moveTo>
                    <a:pt x="279" y="0"/>
                  </a:moveTo>
                  <a:lnTo>
                    <a:pt x="231" y="143"/>
                  </a:lnTo>
                  <a:lnTo>
                    <a:pt x="298" y="138"/>
                  </a:lnTo>
                  <a:lnTo>
                    <a:pt x="447" y="322"/>
                  </a:lnTo>
                  <a:lnTo>
                    <a:pt x="595" y="139"/>
                  </a:lnTo>
                  <a:lnTo>
                    <a:pt x="662" y="144"/>
                  </a:lnTo>
                  <a:lnTo>
                    <a:pt x="614" y="1"/>
                  </a:lnTo>
                  <a:lnTo>
                    <a:pt x="640" y="15"/>
                  </a:lnTo>
                  <a:lnTo>
                    <a:pt x="793" y="91"/>
                  </a:lnTo>
                  <a:lnTo>
                    <a:pt x="815" y="104"/>
                  </a:lnTo>
                  <a:lnTo>
                    <a:pt x="835" y="122"/>
                  </a:lnTo>
                  <a:lnTo>
                    <a:pt x="850" y="142"/>
                  </a:lnTo>
                  <a:lnTo>
                    <a:pt x="862" y="166"/>
                  </a:lnTo>
                  <a:lnTo>
                    <a:pt x="869" y="191"/>
                  </a:lnTo>
                  <a:lnTo>
                    <a:pt x="893" y="326"/>
                  </a:lnTo>
                  <a:lnTo>
                    <a:pt x="893" y="333"/>
                  </a:lnTo>
                  <a:lnTo>
                    <a:pt x="889" y="338"/>
                  </a:lnTo>
                  <a:lnTo>
                    <a:pt x="883" y="343"/>
                  </a:lnTo>
                  <a:lnTo>
                    <a:pt x="875" y="343"/>
                  </a:lnTo>
                  <a:lnTo>
                    <a:pt x="16" y="343"/>
                  </a:lnTo>
                  <a:lnTo>
                    <a:pt x="7" y="341"/>
                  </a:lnTo>
                  <a:lnTo>
                    <a:pt x="1" y="333"/>
                  </a:lnTo>
                  <a:lnTo>
                    <a:pt x="0" y="324"/>
                  </a:lnTo>
                  <a:lnTo>
                    <a:pt x="25" y="190"/>
                  </a:lnTo>
                  <a:lnTo>
                    <a:pt x="31" y="165"/>
                  </a:lnTo>
                  <a:lnTo>
                    <a:pt x="42" y="141"/>
                  </a:lnTo>
                  <a:lnTo>
                    <a:pt x="59" y="120"/>
                  </a:lnTo>
                  <a:lnTo>
                    <a:pt x="78" y="103"/>
                  </a:lnTo>
                  <a:lnTo>
                    <a:pt x="100" y="89"/>
                  </a:lnTo>
                  <a:lnTo>
                    <a:pt x="249" y="16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6449" y="3593"/>
              <a:ext cx="50" cy="79"/>
            </a:xfrm>
            <a:custGeom>
              <a:rect b="b" l="l" r="r" t="t"/>
              <a:pathLst>
                <a:path extrusionOk="0" h="1019" w="650">
                  <a:moveTo>
                    <a:pt x="310" y="0"/>
                  </a:moveTo>
                  <a:lnTo>
                    <a:pt x="331" y="1"/>
                  </a:lnTo>
                  <a:lnTo>
                    <a:pt x="350" y="6"/>
                  </a:lnTo>
                  <a:lnTo>
                    <a:pt x="367" y="12"/>
                  </a:lnTo>
                  <a:lnTo>
                    <a:pt x="380" y="18"/>
                  </a:lnTo>
                  <a:lnTo>
                    <a:pt x="392" y="25"/>
                  </a:lnTo>
                  <a:lnTo>
                    <a:pt x="400" y="32"/>
                  </a:lnTo>
                  <a:lnTo>
                    <a:pt x="407" y="37"/>
                  </a:lnTo>
                  <a:lnTo>
                    <a:pt x="410" y="41"/>
                  </a:lnTo>
                  <a:lnTo>
                    <a:pt x="411" y="42"/>
                  </a:lnTo>
                  <a:lnTo>
                    <a:pt x="440" y="42"/>
                  </a:lnTo>
                  <a:lnTo>
                    <a:pt x="465" y="46"/>
                  </a:lnTo>
                  <a:lnTo>
                    <a:pt x="488" y="55"/>
                  </a:lnTo>
                  <a:lnTo>
                    <a:pt x="508" y="68"/>
                  </a:lnTo>
                  <a:lnTo>
                    <a:pt x="525" y="85"/>
                  </a:lnTo>
                  <a:lnTo>
                    <a:pt x="539" y="105"/>
                  </a:lnTo>
                  <a:lnTo>
                    <a:pt x="551" y="128"/>
                  </a:lnTo>
                  <a:lnTo>
                    <a:pt x="560" y="154"/>
                  </a:lnTo>
                  <a:lnTo>
                    <a:pt x="567" y="183"/>
                  </a:lnTo>
                  <a:lnTo>
                    <a:pt x="573" y="215"/>
                  </a:lnTo>
                  <a:lnTo>
                    <a:pt x="576" y="248"/>
                  </a:lnTo>
                  <a:lnTo>
                    <a:pt x="577" y="282"/>
                  </a:lnTo>
                  <a:lnTo>
                    <a:pt x="576" y="319"/>
                  </a:lnTo>
                  <a:lnTo>
                    <a:pt x="573" y="355"/>
                  </a:lnTo>
                  <a:lnTo>
                    <a:pt x="570" y="390"/>
                  </a:lnTo>
                  <a:lnTo>
                    <a:pt x="571" y="421"/>
                  </a:lnTo>
                  <a:lnTo>
                    <a:pt x="575" y="448"/>
                  </a:lnTo>
                  <a:lnTo>
                    <a:pt x="581" y="471"/>
                  </a:lnTo>
                  <a:lnTo>
                    <a:pt x="588" y="490"/>
                  </a:lnTo>
                  <a:lnTo>
                    <a:pt x="596" y="507"/>
                  </a:lnTo>
                  <a:lnTo>
                    <a:pt x="605" y="520"/>
                  </a:lnTo>
                  <a:lnTo>
                    <a:pt x="614" y="532"/>
                  </a:lnTo>
                  <a:lnTo>
                    <a:pt x="623" y="540"/>
                  </a:lnTo>
                  <a:lnTo>
                    <a:pt x="632" y="546"/>
                  </a:lnTo>
                  <a:lnTo>
                    <a:pt x="640" y="551"/>
                  </a:lnTo>
                  <a:lnTo>
                    <a:pt x="645" y="554"/>
                  </a:lnTo>
                  <a:lnTo>
                    <a:pt x="649" y="555"/>
                  </a:lnTo>
                  <a:lnTo>
                    <a:pt x="650" y="556"/>
                  </a:lnTo>
                  <a:lnTo>
                    <a:pt x="631" y="572"/>
                  </a:lnTo>
                  <a:lnTo>
                    <a:pt x="609" y="586"/>
                  </a:lnTo>
                  <a:lnTo>
                    <a:pt x="585" y="596"/>
                  </a:lnTo>
                  <a:lnTo>
                    <a:pt x="561" y="604"/>
                  </a:lnTo>
                  <a:lnTo>
                    <a:pt x="536" y="610"/>
                  </a:lnTo>
                  <a:lnTo>
                    <a:pt x="513" y="614"/>
                  </a:lnTo>
                  <a:lnTo>
                    <a:pt x="491" y="616"/>
                  </a:lnTo>
                  <a:lnTo>
                    <a:pt x="474" y="618"/>
                  </a:lnTo>
                  <a:lnTo>
                    <a:pt x="460" y="618"/>
                  </a:lnTo>
                  <a:lnTo>
                    <a:pt x="451" y="618"/>
                  </a:lnTo>
                  <a:lnTo>
                    <a:pt x="448" y="618"/>
                  </a:lnTo>
                  <a:lnTo>
                    <a:pt x="448" y="665"/>
                  </a:lnTo>
                  <a:lnTo>
                    <a:pt x="327" y="1019"/>
                  </a:lnTo>
                  <a:lnTo>
                    <a:pt x="205" y="664"/>
                  </a:lnTo>
                  <a:lnTo>
                    <a:pt x="205" y="620"/>
                  </a:lnTo>
                  <a:lnTo>
                    <a:pt x="168" y="619"/>
                  </a:lnTo>
                  <a:lnTo>
                    <a:pt x="135" y="615"/>
                  </a:lnTo>
                  <a:lnTo>
                    <a:pt x="106" y="610"/>
                  </a:lnTo>
                  <a:lnTo>
                    <a:pt x="81" y="604"/>
                  </a:lnTo>
                  <a:lnTo>
                    <a:pt x="60" y="595"/>
                  </a:lnTo>
                  <a:lnTo>
                    <a:pt x="42" y="587"/>
                  </a:lnTo>
                  <a:lnTo>
                    <a:pt x="29" y="579"/>
                  </a:lnTo>
                  <a:lnTo>
                    <a:pt x="17" y="570"/>
                  </a:lnTo>
                  <a:lnTo>
                    <a:pt x="9" y="563"/>
                  </a:lnTo>
                  <a:lnTo>
                    <a:pt x="4" y="558"/>
                  </a:lnTo>
                  <a:lnTo>
                    <a:pt x="1" y="555"/>
                  </a:lnTo>
                  <a:lnTo>
                    <a:pt x="0" y="553"/>
                  </a:lnTo>
                  <a:lnTo>
                    <a:pt x="1" y="553"/>
                  </a:lnTo>
                  <a:lnTo>
                    <a:pt x="4" y="553"/>
                  </a:lnTo>
                  <a:lnTo>
                    <a:pt x="8" y="552"/>
                  </a:lnTo>
                  <a:lnTo>
                    <a:pt x="13" y="549"/>
                  </a:lnTo>
                  <a:lnTo>
                    <a:pt x="20" y="545"/>
                  </a:lnTo>
                  <a:lnTo>
                    <a:pt x="28" y="540"/>
                  </a:lnTo>
                  <a:lnTo>
                    <a:pt x="36" y="532"/>
                  </a:lnTo>
                  <a:lnTo>
                    <a:pt x="44" y="523"/>
                  </a:lnTo>
                  <a:lnTo>
                    <a:pt x="53" y="509"/>
                  </a:lnTo>
                  <a:lnTo>
                    <a:pt x="60" y="493"/>
                  </a:lnTo>
                  <a:lnTo>
                    <a:pt x="67" y="474"/>
                  </a:lnTo>
                  <a:lnTo>
                    <a:pt x="74" y="451"/>
                  </a:lnTo>
                  <a:lnTo>
                    <a:pt x="80" y="423"/>
                  </a:lnTo>
                  <a:lnTo>
                    <a:pt x="83" y="390"/>
                  </a:lnTo>
                  <a:lnTo>
                    <a:pt x="85" y="353"/>
                  </a:lnTo>
                  <a:lnTo>
                    <a:pt x="85" y="311"/>
                  </a:lnTo>
                  <a:lnTo>
                    <a:pt x="85" y="269"/>
                  </a:lnTo>
                  <a:lnTo>
                    <a:pt x="88" y="230"/>
                  </a:lnTo>
                  <a:lnTo>
                    <a:pt x="93" y="196"/>
                  </a:lnTo>
                  <a:lnTo>
                    <a:pt x="99" y="166"/>
                  </a:lnTo>
                  <a:lnTo>
                    <a:pt x="108" y="139"/>
                  </a:lnTo>
                  <a:lnTo>
                    <a:pt x="118" y="116"/>
                  </a:lnTo>
                  <a:lnTo>
                    <a:pt x="129" y="96"/>
                  </a:lnTo>
                  <a:lnTo>
                    <a:pt x="141" y="78"/>
                  </a:lnTo>
                  <a:lnTo>
                    <a:pt x="152" y="65"/>
                  </a:lnTo>
                  <a:lnTo>
                    <a:pt x="166" y="52"/>
                  </a:lnTo>
                  <a:lnTo>
                    <a:pt x="178" y="42"/>
                  </a:lnTo>
                  <a:lnTo>
                    <a:pt x="190" y="34"/>
                  </a:lnTo>
                  <a:lnTo>
                    <a:pt x="202" y="27"/>
                  </a:lnTo>
                  <a:lnTo>
                    <a:pt x="213" y="22"/>
                  </a:lnTo>
                  <a:lnTo>
                    <a:pt x="223" y="18"/>
                  </a:lnTo>
                  <a:lnTo>
                    <a:pt x="231" y="15"/>
                  </a:lnTo>
                  <a:lnTo>
                    <a:pt x="260" y="6"/>
                  </a:lnTo>
                  <a:lnTo>
                    <a:pt x="287" y="1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6440" y="3647"/>
              <a:ext cx="69" cy="26"/>
            </a:xfrm>
            <a:custGeom>
              <a:rect b="b" l="l" r="r" t="t"/>
              <a:pathLst>
                <a:path extrusionOk="0" h="344" w="892">
                  <a:moveTo>
                    <a:pt x="281" y="0"/>
                  </a:moveTo>
                  <a:lnTo>
                    <a:pt x="232" y="143"/>
                  </a:lnTo>
                  <a:lnTo>
                    <a:pt x="298" y="138"/>
                  </a:lnTo>
                  <a:lnTo>
                    <a:pt x="447" y="321"/>
                  </a:lnTo>
                  <a:lnTo>
                    <a:pt x="595" y="138"/>
                  </a:lnTo>
                  <a:lnTo>
                    <a:pt x="662" y="143"/>
                  </a:lnTo>
                  <a:lnTo>
                    <a:pt x="613" y="0"/>
                  </a:lnTo>
                  <a:lnTo>
                    <a:pt x="639" y="14"/>
                  </a:lnTo>
                  <a:lnTo>
                    <a:pt x="792" y="90"/>
                  </a:lnTo>
                  <a:lnTo>
                    <a:pt x="815" y="103"/>
                  </a:lnTo>
                  <a:lnTo>
                    <a:pt x="834" y="121"/>
                  </a:lnTo>
                  <a:lnTo>
                    <a:pt x="850" y="141"/>
                  </a:lnTo>
                  <a:lnTo>
                    <a:pt x="861" y="165"/>
                  </a:lnTo>
                  <a:lnTo>
                    <a:pt x="868" y="190"/>
                  </a:lnTo>
                  <a:lnTo>
                    <a:pt x="892" y="325"/>
                  </a:lnTo>
                  <a:lnTo>
                    <a:pt x="891" y="333"/>
                  </a:lnTo>
                  <a:lnTo>
                    <a:pt x="885" y="341"/>
                  </a:lnTo>
                  <a:lnTo>
                    <a:pt x="876" y="344"/>
                  </a:lnTo>
                  <a:lnTo>
                    <a:pt x="17" y="344"/>
                  </a:lnTo>
                  <a:lnTo>
                    <a:pt x="7" y="341"/>
                  </a:lnTo>
                  <a:lnTo>
                    <a:pt x="1" y="333"/>
                  </a:lnTo>
                  <a:lnTo>
                    <a:pt x="0" y="325"/>
                  </a:lnTo>
                  <a:lnTo>
                    <a:pt x="25" y="190"/>
                  </a:lnTo>
                  <a:lnTo>
                    <a:pt x="31" y="165"/>
                  </a:lnTo>
                  <a:lnTo>
                    <a:pt x="44" y="142"/>
                  </a:lnTo>
                  <a:lnTo>
                    <a:pt x="59" y="121"/>
                  </a:lnTo>
                  <a:lnTo>
                    <a:pt x="78" y="103"/>
                  </a:lnTo>
                  <a:lnTo>
                    <a:pt x="101" y="90"/>
                  </a:lnTo>
                  <a:lnTo>
                    <a:pt x="250" y="1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44" name="Google Shape;444;p34"/>
          <p:cNvSpPr/>
          <p:nvPr/>
        </p:nvSpPr>
        <p:spPr>
          <a:xfrm>
            <a:off x="7474238" y="3828363"/>
            <a:ext cx="467400" cy="828291"/>
          </a:xfrm>
          <a:custGeom>
            <a:rect b="b" l="l" r="r" t="t"/>
            <a:pathLst>
              <a:path extrusionOk="0" h="3831" w="2157">
                <a:moveTo>
                  <a:pt x="1066" y="3334"/>
                </a:moveTo>
                <a:lnTo>
                  <a:pt x="1043" y="3337"/>
                </a:lnTo>
                <a:lnTo>
                  <a:pt x="1022" y="3345"/>
                </a:lnTo>
                <a:lnTo>
                  <a:pt x="1004" y="3359"/>
                </a:lnTo>
                <a:lnTo>
                  <a:pt x="990" y="3377"/>
                </a:lnTo>
                <a:lnTo>
                  <a:pt x="982" y="3398"/>
                </a:lnTo>
                <a:lnTo>
                  <a:pt x="978" y="3422"/>
                </a:lnTo>
                <a:lnTo>
                  <a:pt x="982" y="3445"/>
                </a:lnTo>
                <a:lnTo>
                  <a:pt x="990" y="3467"/>
                </a:lnTo>
                <a:lnTo>
                  <a:pt x="1004" y="3484"/>
                </a:lnTo>
                <a:lnTo>
                  <a:pt x="1022" y="3498"/>
                </a:lnTo>
                <a:lnTo>
                  <a:pt x="1043" y="3508"/>
                </a:lnTo>
                <a:lnTo>
                  <a:pt x="1066" y="3510"/>
                </a:lnTo>
                <a:lnTo>
                  <a:pt x="1090" y="3508"/>
                </a:lnTo>
                <a:lnTo>
                  <a:pt x="1111" y="3498"/>
                </a:lnTo>
                <a:lnTo>
                  <a:pt x="1128" y="3484"/>
                </a:lnTo>
                <a:lnTo>
                  <a:pt x="1143" y="3467"/>
                </a:lnTo>
                <a:lnTo>
                  <a:pt x="1151" y="3445"/>
                </a:lnTo>
                <a:lnTo>
                  <a:pt x="1154" y="3422"/>
                </a:lnTo>
                <a:lnTo>
                  <a:pt x="1151" y="3398"/>
                </a:lnTo>
                <a:lnTo>
                  <a:pt x="1143" y="3377"/>
                </a:lnTo>
                <a:lnTo>
                  <a:pt x="1128" y="3359"/>
                </a:lnTo>
                <a:lnTo>
                  <a:pt x="1111" y="3345"/>
                </a:lnTo>
                <a:lnTo>
                  <a:pt x="1090" y="3337"/>
                </a:lnTo>
                <a:lnTo>
                  <a:pt x="1066" y="3334"/>
                </a:lnTo>
                <a:close/>
                <a:moveTo>
                  <a:pt x="175" y="608"/>
                </a:moveTo>
                <a:lnTo>
                  <a:pt x="175" y="3223"/>
                </a:lnTo>
                <a:lnTo>
                  <a:pt x="1983" y="3223"/>
                </a:lnTo>
                <a:lnTo>
                  <a:pt x="1983" y="608"/>
                </a:lnTo>
                <a:lnTo>
                  <a:pt x="175" y="608"/>
                </a:lnTo>
                <a:close/>
                <a:moveTo>
                  <a:pt x="872" y="321"/>
                </a:moveTo>
                <a:lnTo>
                  <a:pt x="861" y="323"/>
                </a:lnTo>
                <a:lnTo>
                  <a:pt x="853" y="329"/>
                </a:lnTo>
                <a:lnTo>
                  <a:pt x="847" y="337"/>
                </a:lnTo>
                <a:lnTo>
                  <a:pt x="845" y="348"/>
                </a:lnTo>
                <a:lnTo>
                  <a:pt x="847" y="357"/>
                </a:lnTo>
                <a:lnTo>
                  <a:pt x="853" y="367"/>
                </a:lnTo>
                <a:lnTo>
                  <a:pt x="861" y="372"/>
                </a:lnTo>
                <a:lnTo>
                  <a:pt x="872" y="374"/>
                </a:lnTo>
                <a:lnTo>
                  <a:pt x="1261" y="374"/>
                </a:lnTo>
                <a:lnTo>
                  <a:pt x="1271" y="372"/>
                </a:lnTo>
                <a:lnTo>
                  <a:pt x="1280" y="367"/>
                </a:lnTo>
                <a:lnTo>
                  <a:pt x="1285" y="357"/>
                </a:lnTo>
                <a:lnTo>
                  <a:pt x="1288" y="348"/>
                </a:lnTo>
                <a:lnTo>
                  <a:pt x="1285" y="337"/>
                </a:lnTo>
                <a:lnTo>
                  <a:pt x="1280" y="329"/>
                </a:lnTo>
                <a:lnTo>
                  <a:pt x="1271" y="323"/>
                </a:lnTo>
                <a:lnTo>
                  <a:pt x="1261" y="321"/>
                </a:lnTo>
                <a:lnTo>
                  <a:pt x="872" y="321"/>
                </a:lnTo>
                <a:close/>
                <a:moveTo>
                  <a:pt x="152" y="0"/>
                </a:moveTo>
                <a:lnTo>
                  <a:pt x="2005" y="0"/>
                </a:lnTo>
                <a:lnTo>
                  <a:pt x="2035" y="4"/>
                </a:lnTo>
                <a:lnTo>
                  <a:pt x="2065" y="12"/>
                </a:lnTo>
                <a:lnTo>
                  <a:pt x="2091" y="26"/>
                </a:lnTo>
                <a:lnTo>
                  <a:pt x="2113" y="45"/>
                </a:lnTo>
                <a:lnTo>
                  <a:pt x="2132" y="69"/>
                </a:lnTo>
                <a:lnTo>
                  <a:pt x="2146" y="95"/>
                </a:lnTo>
                <a:lnTo>
                  <a:pt x="2155" y="123"/>
                </a:lnTo>
                <a:lnTo>
                  <a:pt x="2157" y="154"/>
                </a:lnTo>
                <a:lnTo>
                  <a:pt x="2157" y="3678"/>
                </a:lnTo>
                <a:lnTo>
                  <a:pt x="2155" y="3708"/>
                </a:lnTo>
                <a:lnTo>
                  <a:pt x="2146" y="3738"/>
                </a:lnTo>
                <a:lnTo>
                  <a:pt x="2132" y="3764"/>
                </a:lnTo>
                <a:lnTo>
                  <a:pt x="2113" y="3786"/>
                </a:lnTo>
                <a:lnTo>
                  <a:pt x="2091" y="3805"/>
                </a:lnTo>
                <a:lnTo>
                  <a:pt x="2065" y="3819"/>
                </a:lnTo>
                <a:lnTo>
                  <a:pt x="2035" y="3828"/>
                </a:lnTo>
                <a:lnTo>
                  <a:pt x="2005" y="3831"/>
                </a:lnTo>
                <a:lnTo>
                  <a:pt x="152" y="3831"/>
                </a:lnTo>
                <a:lnTo>
                  <a:pt x="122" y="3828"/>
                </a:lnTo>
                <a:lnTo>
                  <a:pt x="94" y="3819"/>
                </a:lnTo>
                <a:lnTo>
                  <a:pt x="67" y="3805"/>
                </a:lnTo>
                <a:lnTo>
                  <a:pt x="45" y="3786"/>
                </a:lnTo>
                <a:lnTo>
                  <a:pt x="26" y="3764"/>
                </a:lnTo>
                <a:lnTo>
                  <a:pt x="12" y="3738"/>
                </a:lnTo>
                <a:lnTo>
                  <a:pt x="4" y="3708"/>
                </a:lnTo>
                <a:lnTo>
                  <a:pt x="0" y="3678"/>
                </a:lnTo>
                <a:lnTo>
                  <a:pt x="0" y="1928"/>
                </a:lnTo>
                <a:lnTo>
                  <a:pt x="0" y="154"/>
                </a:lnTo>
                <a:lnTo>
                  <a:pt x="4" y="123"/>
                </a:lnTo>
                <a:lnTo>
                  <a:pt x="12" y="95"/>
                </a:lnTo>
                <a:lnTo>
                  <a:pt x="26" y="69"/>
                </a:lnTo>
                <a:lnTo>
                  <a:pt x="45" y="45"/>
                </a:lnTo>
                <a:lnTo>
                  <a:pt x="67" y="26"/>
                </a:lnTo>
                <a:lnTo>
                  <a:pt x="94" y="12"/>
                </a:lnTo>
                <a:lnTo>
                  <a:pt x="122" y="4"/>
                </a:lnTo>
                <a:lnTo>
                  <a:pt x="152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7474247" y="2033292"/>
            <a:ext cx="467384" cy="828291"/>
          </a:xfrm>
          <a:custGeom>
            <a:rect b="b" l="l" r="r" t="t"/>
            <a:pathLst>
              <a:path extrusionOk="0" h="3831" w="2157">
                <a:moveTo>
                  <a:pt x="1066" y="3334"/>
                </a:moveTo>
                <a:lnTo>
                  <a:pt x="1043" y="3337"/>
                </a:lnTo>
                <a:lnTo>
                  <a:pt x="1022" y="3345"/>
                </a:lnTo>
                <a:lnTo>
                  <a:pt x="1004" y="3359"/>
                </a:lnTo>
                <a:lnTo>
                  <a:pt x="990" y="3377"/>
                </a:lnTo>
                <a:lnTo>
                  <a:pt x="982" y="3398"/>
                </a:lnTo>
                <a:lnTo>
                  <a:pt x="978" y="3422"/>
                </a:lnTo>
                <a:lnTo>
                  <a:pt x="982" y="3445"/>
                </a:lnTo>
                <a:lnTo>
                  <a:pt x="990" y="3467"/>
                </a:lnTo>
                <a:lnTo>
                  <a:pt x="1004" y="3484"/>
                </a:lnTo>
                <a:lnTo>
                  <a:pt x="1022" y="3498"/>
                </a:lnTo>
                <a:lnTo>
                  <a:pt x="1043" y="3508"/>
                </a:lnTo>
                <a:lnTo>
                  <a:pt x="1066" y="3510"/>
                </a:lnTo>
                <a:lnTo>
                  <a:pt x="1090" y="3508"/>
                </a:lnTo>
                <a:lnTo>
                  <a:pt x="1111" y="3498"/>
                </a:lnTo>
                <a:lnTo>
                  <a:pt x="1128" y="3484"/>
                </a:lnTo>
                <a:lnTo>
                  <a:pt x="1143" y="3467"/>
                </a:lnTo>
                <a:lnTo>
                  <a:pt x="1151" y="3445"/>
                </a:lnTo>
                <a:lnTo>
                  <a:pt x="1154" y="3422"/>
                </a:lnTo>
                <a:lnTo>
                  <a:pt x="1151" y="3398"/>
                </a:lnTo>
                <a:lnTo>
                  <a:pt x="1143" y="3377"/>
                </a:lnTo>
                <a:lnTo>
                  <a:pt x="1128" y="3359"/>
                </a:lnTo>
                <a:lnTo>
                  <a:pt x="1111" y="3345"/>
                </a:lnTo>
                <a:lnTo>
                  <a:pt x="1090" y="3337"/>
                </a:lnTo>
                <a:lnTo>
                  <a:pt x="1066" y="3334"/>
                </a:lnTo>
                <a:close/>
                <a:moveTo>
                  <a:pt x="175" y="608"/>
                </a:moveTo>
                <a:lnTo>
                  <a:pt x="175" y="3223"/>
                </a:lnTo>
                <a:lnTo>
                  <a:pt x="1983" y="3223"/>
                </a:lnTo>
                <a:lnTo>
                  <a:pt x="1983" y="608"/>
                </a:lnTo>
                <a:lnTo>
                  <a:pt x="175" y="608"/>
                </a:lnTo>
                <a:close/>
                <a:moveTo>
                  <a:pt x="872" y="321"/>
                </a:moveTo>
                <a:lnTo>
                  <a:pt x="861" y="323"/>
                </a:lnTo>
                <a:lnTo>
                  <a:pt x="853" y="329"/>
                </a:lnTo>
                <a:lnTo>
                  <a:pt x="847" y="337"/>
                </a:lnTo>
                <a:lnTo>
                  <a:pt x="845" y="348"/>
                </a:lnTo>
                <a:lnTo>
                  <a:pt x="847" y="357"/>
                </a:lnTo>
                <a:lnTo>
                  <a:pt x="853" y="367"/>
                </a:lnTo>
                <a:lnTo>
                  <a:pt x="861" y="372"/>
                </a:lnTo>
                <a:lnTo>
                  <a:pt x="872" y="374"/>
                </a:lnTo>
                <a:lnTo>
                  <a:pt x="1261" y="374"/>
                </a:lnTo>
                <a:lnTo>
                  <a:pt x="1271" y="372"/>
                </a:lnTo>
                <a:lnTo>
                  <a:pt x="1280" y="367"/>
                </a:lnTo>
                <a:lnTo>
                  <a:pt x="1285" y="357"/>
                </a:lnTo>
                <a:lnTo>
                  <a:pt x="1288" y="348"/>
                </a:lnTo>
                <a:lnTo>
                  <a:pt x="1285" y="337"/>
                </a:lnTo>
                <a:lnTo>
                  <a:pt x="1280" y="329"/>
                </a:lnTo>
                <a:lnTo>
                  <a:pt x="1271" y="323"/>
                </a:lnTo>
                <a:lnTo>
                  <a:pt x="1261" y="321"/>
                </a:lnTo>
                <a:lnTo>
                  <a:pt x="872" y="321"/>
                </a:lnTo>
                <a:close/>
                <a:moveTo>
                  <a:pt x="152" y="0"/>
                </a:moveTo>
                <a:lnTo>
                  <a:pt x="2005" y="0"/>
                </a:lnTo>
                <a:lnTo>
                  <a:pt x="2035" y="4"/>
                </a:lnTo>
                <a:lnTo>
                  <a:pt x="2065" y="12"/>
                </a:lnTo>
                <a:lnTo>
                  <a:pt x="2091" y="26"/>
                </a:lnTo>
                <a:lnTo>
                  <a:pt x="2113" y="45"/>
                </a:lnTo>
                <a:lnTo>
                  <a:pt x="2132" y="69"/>
                </a:lnTo>
                <a:lnTo>
                  <a:pt x="2146" y="95"/>
                </a:lnTo>
                <a:lnTo>
                  <a:pt x="2155" y="123"/>
                </a:lnTo>
                <a:lnTo>
                  <a:pt x="2157" y="154"/>
                </a:lnTo>
                <a:lnTo>
                  <a:pt x="2157" y="3678"/>
                </a:lnTo>
                <a:lnTo>
                  <a:pt x="2155" y="3708"/>
                </a:lnTo>
                <a:lnTo>
                  <a:pt x="2146" y="3738"/>
                </a:lnTo>
                <a:lnTo>
                  <a:pt x="2132" y="3764"/>
                </a:lnTo>
                <a:lnTo>
                  <a:pt x="2113" y="3786"/>
                </a:lnTo>
                <a:lnTo>
                  <a:pt x="2091" y="3805"/>
                </a:lnTo>
                <a:lnTo>
                  <a:pt x="2065" y="3819"/>
                </a:lnTo>
                <a:lnTo>
                  <a:pt x="2035" y="3828"/>
                </a:lnTo>
                <a:lnTo>
                  <a:pt x="2005" y="3831"/>
                </a:lnTo>
                <a:lnTo>
                  <a:pt x="152" y="3831"/>
                </a:lnTo>
                <a:lnTo>
                  <a:pt x="122" y="3828"/>
                </a:lnTo>
                <a:lnTo>
                  <a:pt x="94" y="3819"/>
                </a:lnTo>
                <a:lnTo>
                  <a:pt x="67" y="3805"/>
                </a:lnTo>
                <a:lnTo>
                  <a:pt x="45" y="3786"/>
                </a:lnTo>
                <a:lnTo>
                  <a:pt x="26" y="3764"/>
                </a:lnTo>
                <a:lnTo>
                  <a:pt x="12" y="3738"/>
                </a:lnTo>
                <a:lnTo>
                  <a:pt x="4" y="3708"/>
                </a:lnTo>
                <a:lnTo>
                  <a:pt x="0" y="3678"/>
                </a:lnTo>
                <a:lnTo>
                  <a:pt x="0" y="1928"/>
                </a:lnTo>
                <a:lnTo>
                  <a:pt x="0" y="154"/>
                </a:lnTo>
                <a:lnTo>
                  <a:pt x="4" y="123"/>
                </a:lnTo>
                <a:lnTo>
                  <a:pt x="12" y="95"/>
                </a:lnTo>
                <a:lnTo>
                  <a:pt x="26" y="69"/>
                </a:lnTo>
                <a:lnTo>
                  <a:pt x="45" y="45"/>
                </a:lnTo>
                <a:lnTo>
                  <a:pt x="67" y="26"/>
                </a:lnTo>
                <a:lnTo>
                  <a:pt x="94" y="12"/>
                </a:lnTo>
                <a:lnTo>
                  <a:pt x="122" y="4"/>
                </a:lnTo>
                <a:lnTo>
                  <a:pt x="152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6" name="Google Shape;446;p34"/>
          <p:cNvSpPr/>
          <p:nvPr/>
        </p:nvSpPr>
        <p:spPr>
          <a:xfrm flipH="1" rot="8087938">
            <a:off x="7087797" y="3544702"/>
            <a:ext cx="120916" cy="68518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"/>
          <p:cNvSpPr/>
          <p:nvPr/>
        </p:nvSpPr>
        <p:spPr>
          <a:xfrm flipH="1" rot="2687938">
            <a:off x="7087700" y="2362057"/>
            <a:ext cx="120916" cy="68518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4"/>
          <p:cNvGrpSpPr/>
          <p:nvPr/>
        </p:nvGrpSpPr>
        <p:grpSpPr>
          <a:xfrm>
            <a:off x="6175985" y="2844509"/>
            <a:ext cx="761795" cy="815601"/>
            <a:chOff x="1733" y="1671"/>
            <a:chExt cx="1926" cy="2062"/>
          </a:xfrm>
        </p:grpSpPr>
        <p:sp>
          <p:nvSpPr>
            <p:cNvPr id="449" name="Google Shape;449;p34"/>
            <p:cNvSpPr/>
            <p:nvPr/>
          </p:nvSpPr>
          <p:spPr>
            <a:xfrm>
              <a:off x="1733" y="1671"/>
              <a:ext cx="1926" cy="1370"/>
            </a:xfrm>
            <a:custGeom>
              <a:rect b="b" l="l" r="r" t="t"/>
              <a:pathLst>
                <a:path extrusionOk="0" h="2739" w="3852">
                  <a:moveTo>
                    <a:pt x="1811" y="0"/>
                  </a:moveTo>
                  <a:lnTo>
                    <a:pt x="1906" y="4"/>
                  </a:lnTo>
                  <a:lnTo>
                    <a:pt x="2000" y="15"/>
                  </a:lnTo>
                  <a:lnTo>
                    <a:pt x="2092" y="33"/>
                  </a:lnTo>
                  <a:lnTo>
                    <a:pt x="2182" y="58"/>
                  </a:lnTo>
                  <a:lnTo>
                    <a:pt x="2269" y="89"/>
                  </a:lnTo>
                  <a:lnTo>
                    <a:pt x="2353" y="127"/>
                  </a:lnTo>
                  <a:lnTo>
                    <a:pt x="2433" y="171"/>
                  </a:lnTo>
                  <a:lnTo>
                    <a:pt x="2510" y="220"/>
                  </a:lnTo>
                  <a:lnTo>
                    <a:pt x="2583" y="275"/>
                  </a:lnTo>
                  <a:lnTo>
                    <a:pt x="2650" y="335"/>
                  </a:lnTo>
                  <a:lnTo>
                    <a:pt x="2714" y="400"/>
                  </a:lnTo>
                  <a:lnTo>
                    <a:pt x="2773" y="470"/>
                  </a:lnTo>
                  <a:lnTo>
                    <a:pt x="2827" y="544"/>
                  </a:lnTo>
                  <a:lnTo>
                    <a:pt x="2875" y="624"/>
                  </a:lnTo>
                  <a:lnTo>
                    <a:pt x="2918" y="706"/>
                  </a:lnTo>
                  <a:lnTo>
                    <a:pt x="2954" y="793"/>
                  </a:lnTo>
                  <a:lnTo>
                    <a:pt x="2983" y="882"/>
                  </a:lnTo>
                  <a:lnTo>
                    <a:pt x="3068" y="895"/>
                  </a:lnTo>
                  <a:lnTo>
                    <a:pt x="3151" y="913"/>
                  </a:lnTo>
                  <a:lnTo>
                    <a:pt x="3230" y="940"/>
                  </a:lnTo>
                  <a:lnTo>
                    <a:pt x="3305" y="972"/>
                  </a:lnTo>
                  <a:lnTo>
                    <a:pt x="3378" y="1011"/>
                  </a:lnTo>
                  <a:lnTo>
                    <a:pt x="3447" y="1055"/>
                  </a:lnTo>
                  <a:lnTo>
                    <a:pt x="3512" y="1107"/>
                  </a:lnTo>
                  <a:lnTo>
                    <a:pt x="3573" y="1162"/>
                  </a:lnTo>
                  <a:lnTo>
                    <a:pt x="3627" y="1222"/>
                  </a:lnTo>
                  <a:lnTo>
                    <a:pt x="3677" y="1287"/>
                  </a:lnTo>
                  <a:lnTo>
                    <a:pt x="3722" y="1356"/>
                  </a:lnTo>
                  <a:lnTo>
                    <a:pt x="3760" y="1429"/>
                  </a:lnTo>
                  <a:lnTo>
                    <a:pt x="3792" y="1505"/>
                  </a:lnTo>
                  <a:lnTo>
                    <a:pt x="3817" y="1585"/>
                  </a:lnTo>
                  <a:lnTo>
                    <a:pt x="3836" y="1667"/>
                  </a:lnTo>
                  <a:lnTo>
                    <a:pt x="3849" y="1751"/>
                  </a:lnTo>
                  <a:lnTo>
                    <a:pt x="3852" y="1839"/>
                  </a:lnTo>
                  <a:lnTo>
                    <a:pt x="3849" y="1926"/>
                  </a:lnTo>
                  <a:lnTo>
                    <a:pt x="3837" y="2010"/>
                  </a:lnTo>
                  <a:lnTo>
                    <a:pt x="3819" y="2091"/>
                  </a:lnTo>
                  <a:lnTo>
                    <a:pt x="3793" y="2169"/>
                  </a:lnTo>
                  <a:lnTo>
                    <a:pt x="3761" y="2246"/>
                  </a:lnTo>
                  <a:lnTo>
                    <a:pt x="3723" y="2317"/>
                  </a:lnTo>
                  <a:lnTo>
                    <a:pt x="3681" y="2386"/>
                  </a:lnTo>
                  <a:lnTo>
                    <a:pt x="3630" y="2450"/>
                  </a:lnTo>
                  <a:lnTo>
                    <a:pt x="3576" y="2510"/>
                  </a:lnTo>
                  <a:lnTo>
                    <a:pt x="3517" y="2566"/>
                  </a:lnTo>
                  <a:lnTo>
                    <a:pt x="3455" y="2616"/>
                  </a:lnTo>
                  <a:lnTo>
                    <a:pt x="3387" y="2661"/>
                  </a:lnTo>
                  <a:lnTo>
                    <a:pt x="3484" y="2163"/>
                  </a:lnTo>
                  <a:lnTo>
                    <a:pt x="3514" y="2103"/>
                  </a:lnTo>
                  <a:lnTo>
                    <a:pt x="3537" y="2041"/>
                  </a:lnTo>
                  <a:lnTo>
                    <a:pt x="3555" y="1976"/>
                  </a:lnTo>
                  <a:lnTo>
                    <a:pt x="3566" y="1908"/>
                  </a:lnTo>
                  <a:lnTo>
                    <a:pt x="3570" y="1839"/>
                  </a:lnTo>
                  <a:lnTo>
                    <a:pt x="3565" y="1765"/>
                  </a:lnTo>
                  <a:lnTo>
                    <a:pt x="3554" y="1694"/>
                  </a:lnTo>
                  <a:lnTo>
                    <a:pt x="3535" y="1625"/>
                  </a:lnTo>
                  <a:lnTo>
                    <a:pt x="3509" y="1559"/>
                  </a:lnTo>
                  <a:lnTo>
                    <a:pt x="3477" y="1497"/>
                  </a:lnTo>
                  <a:lnTo>
                    <a:pt x="3438" y="1438"/>
                  </a:lnTo>
                  <a:lnTo>
                    <a:pt x="3394" y="1384"/>
                  </a:lnTo>
                  <a:lnTo>
                    <a:pt x="3346" y="1335"/>
                  </a:lnTo>
                  <a:lnTo>
                    <a:pt x="3292" y="1291"/>
                  </a:lnTo>
                  <a:lnTo>
                    <a:pt x="3233" y="1253"/>
                  </a:lnTo>
                  <a:lnTo>
                    <a:pt x="3171" y="1221"/>
                  </a:lnTo>
                  <a:lnTo>
                    <a:pt x="3105" y="1194"/>
                  </a:lnTo>
                  <a:lnTo>
                    <a:pt x="3037" y="1176"/>
                  </a:lnTo>
                  <a:lnTo>
                    <a:pt x="2964" y="1164"/>
                  </a:lnTo>
                  <a:lnTo>
                    <a:pt x="2891" y="1160"/>
                  </a:lnTo>
                  <a:lnTo>
                    <a:pt x="2874" y="1162"/>
                  </a:lnTo>
                  <a:lnTo>
                    <a:pt x="2871" y="1162"/>
                  </a:lnTo>
                  <a:lnTo>
                    <a:pt x="2842" y="1158"/>
                  </a:lnTo>
                  <a:lnTo>
                    <a:pt x="2816" y="1150"/>
                  </a:lnTo>
                  <a:lnTo>
                    <a:pt x="2792" y="1137"/>
                  </a:lnTo>
                  <a:lnTo>
                    <a:pt x="2771" y="1119"/>
                  </a:lnTo>
                  <a:lnTo>
                    <a:pt x="2753" y="1098"/>
                  </a:lnTo>
                  <a:lnTo>
                    <a:pt x="2741" y="1074"/>
                  </a:lnTo>
                  <a:lnTo>
                    <a:pt x="2732" y="1046"/>
                  </a:lnTo>
                  <a:lnTo>
                    <a:pt x="2713" y="965"/>
                  </a:lnTo>
                  <a:lnTo>
                    <a:pt x="2687" y="886"/>
                  </a:lnTo>
                  <a:lnTo>
                    <a:pt x="2655" y="812"/>
                  </a:lnTo>
                  <a:lnTo>
                    <a:pt x="2616" y="740"/>
                  </a:lnTo>
                  <a:lnTo>
                    <a:pt x="2572" y="672"/>
                  </a:lnTo>
                  <a:lnTo>
                    <a:pt x="2522" y="610"/>
                  </a:lnTo>
                  <a:lnTo>
                    <a:pt x="2468" y="552"/>
                  </a:lnTo>
                  <a:lnTo>
                    <a:pt x="2409" y="498"/>
                  </a:lnTo>
                  <a:lnTo>
                    <a:pt x="2345" y="450"/>
                  </a:lnTo>
                  <a:lnTo>
                    <a:pt x="2278" y="408"/>
                  </a:lnTo>
                  <a:lnTo>
                    <a:pt x="2207" y="370"/>
                  </a:lnTo>
                  <a:lnTo>
                    <a:pt x="2133" y="339"/>
                  </a:lnTo>
                  <a:lnTo>
                    <a:pt x="2055" y="315"/>
                  </a:lnTo>
                  <a:lnTo>
                    <a:pt x="1976" y="297"/>
                  </a:lnTo>
                  <a:lnTo>
                    <a:pt x="1894" y="286"/>
                  </a:lnTo>
                  <a:lnTo>
                    <a:pt x="1811" y="282"/>
                  </a:lnTo>
                  <a:lnTo>
                    <a:pt x="1725" y="286"/>
                  </a:lnTo>
                  <a:lnTo>
                    <a:pt x="1641" y="297"/>
                  </a:lnTo>
                  <a:lnTo>
                    <a:pt x="1561" y="316"/>
                  </a:lnTo>
                  <a:lnTo>
                    <a:pt x="1483" y="341"/>
                  </a:lnTo>
                  <a:lnTo>
                    <a:pt x="1408" y="373"/>
                  </a:lnTo>
                  <a:lnTo>
                    <a:pt x="1336" y="410"/>
                  </a:lnTo>
                  <a:lnTo>
                    <a:pt x="1269" y="454"/>
                  </a:lnTo>
                  <a:lnTo>
                    <a:pt x="1206" y="503"/>
                  </a:lnTo>
                  <a:lnTo>
                    <a:pt x="1147" y="557"/>
                  </a:lnTo>
                  <a:lnTo>
                    <a:pt x="1092" y="616"/>
                  </a:lnTo>
                  <a:lnTo>
                    <a:pt x="1043" y="680"/>
                  </a:lnTo>
                  <a:lnTo>
                    <a:pt x="999" y="748"/>
                  </a:lnTo>
                  <a:lnTo>
                    <a:pt x="961" y="819"/>
                  </a:lnTo>
                  <a:lnTo>
                    <a:pt x="930" y="893"/>
                  </a:lnTo>
                  <a:lnTo>
                    <a:pt x="905" y="972"/>
                  </a:lnTo>
                  <a:lnTo>
                    <a:pt x="886" y="1053"/>
                  </a:lnTo>
                  <a:lnTo>
                    <a:pt x="875" y="1135"/>
                  </a:lnTo>
                  <a:lnTo>
                    <a:pt x="871" y="1221"/>
                  </a:lnTo>
                  <a:lnTo>
                    <a:pt x="875" y="1296"/>
                  </a:lnTo>
                  <a:lnTo>
                    <a:pt x="885" y="1372"/>
                  </a:lnTo>
                  <a:lnTo>
                    <a:pt x="901" y="1450"/>
                  </a:lnTo>
                  <a:lnTo>
                    <a:pt x="905" y="1477"/>
                  </a:lnTo>
                  <a:lnTo>
                    <a:pt x="904" y="1503"/>
                  </a:lnTo>
                  <a:lnTo>
                    <a:pt x="897" y="1528"/>
                  </a:lnTo>
                  <a:lnTo>
                    <a:pt x="887" y="1553"/>
                  </a:lnTo>
                  <a:lnTo>
                    <a:pt x="872" y="1574"/>
                  </a:lnTo>
                  <a:lnTo>
                    <a:pt x="853" y="1593"/>
                  </a:lnTo>
                  <a:lnTo>
                    <a:pt x="831" y="1608"/>
                  </a:lnTo>
                  <a:lnTo>
                    <a:pt x="807" y="1618"/>
                  </a:lnTo>
                  <a:lnTo>
                    <a:pt x="781" y="1625"/>
                  </a:lnTo>
                  <a:lnTo>
                    <a:pt x="754" y="1625"/>
                  </a:lnTo>
                  <a:lnTo>
                    <a:pt x="749" y="1625"/>
                  </a:lnTo>
                  <a:lnTo>
                    <a:pt x="742" y="1623"/>
                  </a:lnTo>
                  <a:lnTo>
                    <a:pt x="734" y="1623"/>
                  </a:lnTo>
                  <a:lnTo>
                    <a:pt x="730" y="1622"/>
                  </a:lnTo>
                  <a:lnTo>
                    <a:pt x="729" y="1622"/>
                  </a:lnTo>
                  <a:lnTo>
                    <a:pt x="673" y="1626"/>
                  </a:lnTo>
                  <a:lnTo>
                    <a:pt x="619" y="1636"/>
                  </a:lnTo>
                  <a:lnTo>
                    <a:pt x="567" y="1652"/>
                  </a:lnTo>
                  <a:lnTo>
                    <a:pt x="520" y="1675"/>
                  </a:lnTo>
                  <a:lnTo>
                    <a:pt x="474" y="1702"/>
                  </a:lnTo>
                  <a:lnTo>
                    <a:pt x="432" y="1735"/>
                  </a:lnTo>
                  <a:lnTo>
                    <a:pt x="395" y="1773"/>
                  </a:lnTo>
                  <a:lnTo>
                    <a:pt x="363" y="1814"/>
                  </a:lnTo>
                  <a:lnTo>
                    <a:pt x="335" y="1859"/>
                  </a:lnTo>
                  <a:lnTo>
                    <a:pt x="312" y="1908"/>
                  </a:lnTo>
                  <a:lnTo>
                    <a:pt x="296" y="1960"/>
                  </a:lnTo>
                  <a:lnTo>
                    <a:pt x="286" y="2014"/>
                  </a:lnTo>
                  <a:lnTo>
                    <a:pt x="282" y="2070"/>
                  </a:lnTo>
                  <a:lnTo>
                    <a:pt x="286" y="2129"/>
                  </a:lnTo>
                  <a:lnTo>
                    <a:pt x="297" y="2185"/>
                  </a:lnTo>
                  <a:lnTo>
                    <a:pt x="315" y="2238"/>
                  </a:lnTo>
                  <a:lnTo>
                    <a:pt x="339" y="2290"/>
                  </a:lnTo>
                  <a:lnTo>
                    <a:pt x="369" y="2336"/>
                  </a:lnTo>
                  <a:lnTo>
                    <a:pt x="404" y="2379"/>
                  </a:lnTo>
                  <a:lnTo>
                    <a:pt x="444" y="2416"/>
                  </a:lnTo>
                  <a:lnTo>
                    <a:pt x="439" y="2451"/>
                  </a:lnTo>
                  <a:lnTo>
                    <a:pt x="438" y="2488"/>
                  </a:lnTo>
                  <a:lnTo>
                    <a:pt x="438" y="2739"/>
                  </a:lnTo>
                  <a:lnTo>
                    <a:pt x="374" y="2707"/>
                  </a:lnTo>
                  <a:lnTo>
                    <a:pt x="315" y="2670"/>
                  </a:lnTo>
                  <a:lnTo>
                    <a:pt x="260" y="2627"/>
                  </a:lnTo>
                  <a:lnTo>
                    <a:pt x="208" y="2581"/>
                  </a:lnTo>
                  <a:lnTo>
                    <a:pt x="162" y="2529"/>
                  </a:lnTo>
                  <a:lnTo>
                    <a:pt x="122" y="2473"/>
                  </a:lnTo>
                  <a:lnTo>
                    <a:pt x="85" y="2414"/>
                  </a:lnTo>
                  <a:lnTo>
                    <a:pt x="55" y="2350"/>
                  </a:lnTo>
                  <a:lnTo>
                    <a:pt x="31" y="2283"/>
                  </a:lnTo>
                  <a:lnTo>
                    <a:pt x="14" y="2214"/>
                  </a:lnTo>
                  <a:lnTo>
                    <a:pt x="4" y="2144"/>
                  </a:lnTo>
                  <a:lnTo>
                    <a:pt x="0" y="2070"/>
                  </a:lnTo>
                  <a:lnTo>
                    <a:pt x="4" y="1995"/>
                  </a:lnTo>
                  <a:lnTo>
                    <a:pt x="15" y="1921"/>
                  </a:lnTo>
                  <a:lnTo>
                    <a:pt x="34" y="1850"/>
                  </a:lnTo>
                  <a:lnTo>
                    <a:pt x="59" y="1783"/>
                  </a:lnTo>
                  <a:lnTo>
                    <a:pt x="90" y="1717"/>
                  </a:lnTo>
                  <a:lnTo>
                    <a:pt x="128" y="1657"/>
                  </a:lnTo>
                  <a:lnTo>
                    <a:pt x="171" y="1601"/>
                  </a:lnTo>
                  <a:lnTo>
                    <a:pt x="220" y="1548"/>
                  </a:lnTo>
                  <a:lnTo>
                    <a:pt x="272" y="1502"/>
                  </a:lnTo>
                  <a:lnTo>
                    <a:pt x="330" y="1459"/>
                  </a:lnTo>
                  <a:lnTo>
                    <a:pt x="392" y="1423"/>
                  </a:lnTo>
                  <a:lnTo>
                    <a:pt x="457" y="1393"/>
                  </a:lnTo>
                  <a:lnTo>
                    <a:pt x="525" y="1369"/>
                  </a:lnTo>
                  <a:lnTo>
                    <a:pt x="596" y="1352"/>
                  </a:lnTo>
                  <a:lnTo>
                    <a:pt x="591" y="1286"/>
                  </a:lnTo>
                  <a:lnTo>
                    <a:pt x="589" y="1221"/>
                  </a:lnTo>
                  <a:lnTo>
                    <a:pt x="592" y="1125"/>
                  </a:lnTo>
                  <a:lnTo>
                    <a:pt x="604" y="1033"/>
                  </a:lnTo>
                  <a:lnTo>
                    <a:pt x="621" y="941"/>
                  </a:lnTo>
                  <a:lnTo>
                    <a:pt x="645" y="853"/>
                  </a:lnTo>
                  <a:lnTo>
                    <a:pt x="676" y="767"/>
                  </a:lnTo>
                  <a:lnTo>
                    <a:pt x="713" y="685"/>
                  </a:lnTo>
                  <a:lnTo>
                    <a:pt x="755" y="605"/>
                  </a:lnTo>
                  <a:lnTo>
                    <a:pt x="804" y="529"/>
                  </a:lnTo>
                  <a:lnTo>
                    <a:pt x="857" y="458"/>
                  </a:lnTo>
                  <a:lnTo>
                    <a:pt x="916" y="390"/>
                  </a:lnTo>
                  <a:lnTo>
                    <a:pt x="979" y="327"/>
                  </a:lnTo>
                  <a:lnTo>
                    <a:pt x="1047" y="268"/>
                  </a:lnTo>
                  <a:lnTo>
                    <a:pt x="1118" y="215"/>
                  </a:lnTo>
                  <a:lnTo>
                    <a:pt x="1195" y="167"/>
                  </a:lnTo>
                  <a:lnTo>
                    <a:pt x="1274" y="124"/>
                  </a:lnTo>
                  <a:lnTo>
                    <a:pt x="1357" y="88"/>
                  </a:lnTo>
                  <a:lnTo>
                    <a:pt x="1442" y="56"/>
                  </a:lnTo>
                  <a:lnTo>
                    <a:pt x="1531" y="33"/>
                  </a:lnTo>
                  <a:lnTo>
                    <a:pt x="1621" y="14"/>
                  </a:lnTo>
                  <a:lnTo>
                    <a:pt x="1715" y="4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2239" y="2634"/>
              <a:ext cx="1136" cy="418"/>
            </a:xfrm>
            <a:custGeom>
              <a:rect b="b" l="l" r="r" t="t"/>
              <a:pathLst>
                <a:path extrusionOk="0" h="836" w="2272">
                  <a:moveTo>
                    <a:pt x="147" y="0"/>
                  </a:moveTo>
                  <a:lnTo>
                    <a:pt x="2138" y="0"/>
                  </a:lnTo>
                  <a:lnTo>
                    <a:pt x="2168" y="3"/>
                  </a:lnTo>
                  <a:lnTo>
                    <a:pt x="2196" y="13"/>
                  </a:lnTo>
                  <a:lnTo>
                    <a:pt x="2221" y="28"/>
                  </a:lnTo>
                  <a:lnTo>
                    <a:pt x="2242" y="49"/>
                  </a:lnTo>
                  <a:lnTo>
                    <a:pt x="2257" y="73"/>
                  </a:lnTo>
                  <a:lnTo>
                    <a:pt x="2269" y="100"/>
                  </a:lnTo>
                  <a:lnTo>
                    <a:pt x="2272" y="130"/>
                  </a:lnTo>
                  <a:lnTo>
                    <a:pt x="2270" y="159"/>
                  </a:lnTo>
                  <a:lnTo>
                    <a:pt x="2138" y="836"/>
                  </a:lnTo>
                  <a:lnTo>
                    <a:pt x="2123" y="789"/>
                  </a:lnTo>
                  <a:lnTo>
                    <a:pt x="2103" y="745"/>
                  </a:lnTo>
                  <a:lnTo>
                    <a:pt x="2077" y="705"/>
                  </a:lnTo>
                  <a:lnTo>
                    <a:pt x="2046" y="669"/>
                  </a:lnTo>
                  <a:lnTo>
                    <a:pt x="2011" y="637"/>
                  </a:lnTo>
                  <a:lnTo>
                    <a:pt x="1972" y="610"/>
                  </a:lnTo>
                  <a:lnTo>
                    <a:pt x="1930" y="587"/>
                  </a:lnTo>
                  <a:lnTo>
                    <a:pt x="1885" y="571"/>
                  </a:lnTo>
                  <a:lnTo>
                    <a:pt x="1837" y="561"/>
                  </a:lnTo>
                  <a:lnTo>
                    <a:pt x="1787" y="558"/>
                  </a:lnTo>
                  <a:lnTo>
                    <a:pt x="788" y="558"/>
                  </a:lnTo>
                  <a:lnTo>
                    <a:pt x="783" y="504"/>
                  </a:lnTo>
                  <a:lnTo>
                    <a:pt x="771" y="454"/>
                  </a:lnTo>
                  <a:lnTo>
                    <a:pt x="753" y="406"/>
                  </a:lnTo>
                  <a:lnTo>
                    <a:pt x="728" y="363"/>
                  </a:lnTo>
                  <a:lnTo>
                    <a:pt x="697" y="322"/>
                  </a:lnTo>
                  <a:lnTo>
                    <a:pt x="661" y="286"/>
                  </a:lnTo>
                  <a:lnTo>
                    <a:pt x="621" y="256"/>
                  </a:lnTo>
                  <a:lnTo>
                    <a:pt x="577" y="232"/>
                  </a:lnTo>
                  <a:lnTo>
                    <a:pt x="529" y="213"/>
                  </a:lnTo>
                  <a:lnTo>
                    <a:pt x="478" y="202"/>
                  </a:lnTo>
                  <a:lnTo>
                    <a:pt x="425" y="198"/>
                  </a:lnTo>
                  <a:lnTo>
                    <a:pt x="0" y="198"/>
                  </a:lnTo>
                  <a:lnTo>
                    <a:pt x="15" y="112"/>
                  </a:lnTo>
                  <a:lnTo>
                    <a:pt x="22" y="85"/>
                  </a:lnTo>
                  <a:lnTo>
                    <a:pt x="34" y="61"/>
                  </a:lnTo>
                  <a:lnTo>
                    <a:pt x="51" y="40"/>
                  </a:lnTo>
                  <a:lnTo>
                    <a:pt x="71" y="24"/>
                  </a:lnTo>
                  <a:lnTo>
                    <a:pt x="94" y="10"/>
                  </a:lnTo>
                  <a:lnTo>
                    <a:pt x="120" y="3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2057" y="2839"/>
              <a:ext cx="1151" cy="894"/>
            </a:xfrm>
            <a:custGeom>
              <a:rect b="b" l="l" r="r" t="t"/>
              <a:pathLst>
                <a:path extrusionOk="0" h="1788" w="2301">
                  <a:moveTo>
                    <a:pt x="152" y="0"/>
                  </a:moveTo>
                  <a:lnTo>
                    <a:pt x="789" y="0"/>
                  </a:lnTo>
                  <a:lnTo>
                    <a:pt x="819" y="3"/>
                  </a:lnTo>
                  <a:lnTo>
                    <a:pt x="848" y="12"/>
                  </a:lnTo>
                  <a:lnTo>
                    <a:pt x="873" y="25"/>
                  </a:lnTo>
                  <a:lnTo>
                    <a:pt x="896" y="44"/>
                  </a:lnTo>
                  <a:lnTo>
                    <a:pt x="915" y="67"/>
                  </a:lnTo>
                  <a:lnTo>
                    <a:pt x="928" y="92"/>
                  </a:lnTo>
                  <a:lnTo>
                    <a:pt x="937" y="121"/>
                  </a:lnTo>
                  <a:lnTo>
                    <a:pt x="940" y="151"/>
                  </a:lnTo>
                  <a:lnTo>
                    <a:pt x="940" y="338"/>
                  </a:lnTo>
                  <a:lnTo>
                    <a:pt x="942" y="349"/>
                  </a:lnTo>
                  <a:lnTo>
                    <a:pt x="951" y="357"/>
                  </a:lnTo>
                  <a:lnTo>
                    <a:pt x="961" y="359"/>
                  </a:lnTo>
                  <a:lnTo>
                    <a:pt x="2151" y="359"/>
                  </a:lnTo>
                  <a:lnTo>
                    <a:pt x="2181" y="363"/>
                  </a:lnTo>
                  <a:lnTo>
                    <a:pt x="2208" y="372"/>
                  </a:lnTo>
                  <a:lnTo>
                    <a:pt x="2235" y="385"/>
                  </a:lnTo>
                  <a:lnTo>
                    <a:pt x="2257" y="404"/>
                  </a:lnTo>
                  <a:lnTo>
                    <a:pt x="2275" y="426"/>
                  </a:lnTo>
                  <a:lnTo>
                    <a:pt x="2290" y="452"/>
                  </a:lnTo>
                  <a:lnTo>
                    <a:pt x="2299" y="479"/>
                  </a:lnTo>
                  <a:lnTo>
                    <a:pt x="2301" y="511"/>
                  </a:lnTo>
                  <a:lnTo>
                    <a:pt x="2301" y="1636"/>
                  </a:lnTo>
                  <a:lnTo>
                    <a:pt x="2299" y="1668"/>
                  </a:lnTo>
                  <a:lnTo>
                    <a:pt x="2290" y="1695"/>
                  </a:lnTo>
                  <a:lnTo>
                    <a:pt x="2275" y="1721"/>
                  </a:lnTo>
                  <a:lnTo>
                    <a:pt x="2257" y="1744"/>
                  </a:lnTo>
                  <a:lnTo>
                    <a:pt x="2235" y="1762"/>
                  </a:lnTo>
                  <a:lnTo>
                    <a:pt x="2208" y="1775"/>
                  </a:lnTo>
                  <a:lnTo>
                    <a:pt x="2181" y="1784"/>
                  </a:lnTo>
                  <a:lnTo>
                    <a:pt x="2151" y="1788"/>
                  </a:lnTo>
                  <a:lnTo>
                    <a:pt x="152" y="1788"/>
                  </a:lnTo>
                  <a:lnTo>
                    <a:pt x="120" y="1784"/>
                  </a:lnTo>
                  <a:lnTo>
                    <a:pt x="93" y="1775"/>
                  </a:lnTo>
                  <a:lnTo>
                    <a:pt x="66" y="1762"/>
                  </a:lnTo>
                  <a:lnTo>
                    <a:pt x="45" y="1744"/>
                  </a:lnTo>
                  <a:lnTo>
                    <a:pt x="26" y="1721"/>
                  </a:lnTo>
                  <a:lnTo>
                    <a:pt x="12" y="1695"/>
                  </a:lnTo>
                  <a:lnTo>
                    <a:pt x="4" y="1668"/>
                  </a:lnTo>
                  <a:lnTo>
                    <a:pt x="0" y="1636"/>
                  </a:lnTo>
                  <a:lnTo>
                    <a:pt x="0" y="151"/>
                  </a:lnTo>
                  <a:lnTo>
                    <a:pt x="4" y="121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6" y="25"/>
                  </a:lnTo>
                  <a:lnTo>
                    <a:pt x="93" y="12"/>
                  </a:lnTo>
                  <a:lnTo>
                    <a:pt x="120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34"/>
          <p:cNvSpPr/>
          <p:nvPr/>
        </p:nvSpPr>
        <p:spPr>
          <a:xfrm rot="-2687938">
            <a:off x="5913093" y="2362057"/>
            <a:ext cx="120916" cy="68518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4"/>
          <p:cNvSpPr/>
          <p:nvPr/>
        </p:nvSpPr>
        <p:spPr>
          <a:xfrm flipH="1" rot="2687938">
            <a:off x="5913185" y="3544500"/>
            <a:ext cx="120916" cy="68518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34"/>
          <p:cNvGrpSpPr/>
          <p:nvPr/>
        </p:nvGrpSpPr>
        <p:grpSpPr>
          <a:xfrm>
            <a:off x="777650" y="2140438"/>
            <a:ext cx="360000" cy="387961"/>
            <a:chOff x="1733" y="1671"/>
            <a:chExt cx="1926" cy="2062"/>
          </a:xfrm>
        </p:grpSpPr>
        <p:sp>
          <p:nvSpPr>
            <p:cNvPr id="455" name="Google Shape;455;p34"/>
            <p:cNvSpPr/>
            <p:nvPr/>
          </p:nvSpPr>
          <p:spPr>
            <a:xfrm>
              <a:off x="1733" y="1671"/>
              <a:ext cx="1926" cy="1370"/>
            </a:xfrm>
            <a:custGeom>
              <a:rect b="b" l="l" r="r" t="t"/>
              <a:pathLst>
                <a:path extrusionOk="0" h="2739" w="3852">
                  <a:moveTo>
                    <a:pt x="1811" y="0"/>
                  </a:moveTo>
                  <a:lnTo>
                    <a:pt x="1906" y="4"/>
                  </a:lnTo>
                  <a:lnTo>
                    <a:pt x="2000" y="15"/>
                  </a:lnTo>
                  <a:lnTo>
                    <a:pt x="2092" y="33"/>
                  </a:lnTo>
                  <a:lnTo>
                    <a:pt x="2182" y="58"/>
                  </a:lnTo>
                  <a:lnTo>
                    <a:pt x="2269" y="89"/>
                  </a:lnTo>
                  <a:lnTo>
                    <a:pt x="2353" y="127"/>
                  </a:lnTo>
                  <a:lnTo>
                    <a:pt x="2433" y="171"/>
                  </a:lnTo>
                  <a:lnTo>
                    <a:pt x="2510" y="220"/>
                  </a:lnTo>
                  <a:lnTo>
                    <a:pt x="2583" y="275"/>
                  </a:lnTo>
                  <a:lnTo>
                    <a:pt x="2650" y="335"/>
                  </a:lnTo>
                  <a:lnTo>
                    <a:pt x="2714" y="400"/>
                  </a:lnTo>
                  <a:lnTo>
                    <a:pt x="2773" y="470"/>
                  </a:lnTo>
                  <a:lnTo>
                    <a:pt x="2827" y="544"/>
                  </a:lnTo>
                  <a:lnTo>
                    <a:pt x="2875" y="624"/>
                  </a:lnTo>
                  <a:lnTo>
                    <a:pt x="2918" y="706"/>
                  </a:lnTo>
                  <a:lnTo>
                    <a:pt x="2954" y="793"/>
                  </a:lnTo>
                  <a:lnTo>
                    <a:pt x="2983" y="882"/>
                  </a:lnTo>
                  <a:lnTo>
                    <a:pt x="3068" y="895"/>
                  </a:lnTo>
                  <a:lnTo>
                    <a:pt x="3151" y="913"/>
                  </a:lnTo>
                  <a:lnTo>
                    <a:pt x="3230" y="940"/>
                  </a:lnTo>
                  <a:lnTo>
                    <a:pt x="3305" y="972"/>
                  </a:lnTo>
                  <a:lnTo>
                    <a:pt x="3378" y="1011"/>
                  </a:lnTo>
                  <a:lnTo>
                    <a:pt x="3447" y="1055"/>
                  </a:lnTo>
                  <a:lnTo>
                    <a:pt x="3512" y="1107"/>
                  </a:lnTo>
                  <a:lnTo>
                    <a:pt x="3573" y="1162"/>
                  </a:lnTo>
                  <a:lnTo>
                    <a:pt x="3627" y="1222"/>
                  </a:lnTo>
                  <a:lnTo>
                    <a:pt x="3677" y="1287"/>
                  </a:lnTo>
                  <a:lnTo>
                    <a:pt x="3722" y="1356"/>
                  </a:lnTo>
                  <a:lnTo>
                    <a:pt x="3760" y="1429"/>
                  </a:lnTo>
                  <a:lnTo>
                    <a:pt x="3792" y="1505"/>
                  </a:lnTo>
                  <a:lnTo>
                    <a:pt x="3817" y="1585"/>
                  </a:lnTo>
                  <a:lnTo>
                    <a:pt x="3836" y="1667"/>
                  </a:lnTo>
                  <a:lnTo>
                    <a:pt x="3849" y="1751"/>
                  </a:lnTo>
                  <a:lnTo>
                    <a:pt x="3852" y="1839"/>
                  </a:lnTo>
                  <a:lnTo>
                    <a:pt x="3849" y="1926"/>
                  </a:lnTo>
                  <a:lnTo>
                    <a:pt x="3837" y="2010"/>
                  </a:lnTo>
                  <a:lnTo>
                    <a:pt x="3819" y="2091"/>
                  </a:lnTo>
                  <a:lnTo>
                    <a:pt x="3793" y="2169"/>
                  </a:lnTo>
                  <a:lnTo>
                    <a:pt x="3761" y="2246"/>
                  </a:lnTo>
                  <a:lnTo>
                    <a:pt x="3723" y="2317"/>
                  </a:lnTo>
                  <a:lnTo>
                    <a:pt x="3681" y="2386"/>
                  </a:lnTo>
                  <a:lnTo>
                    <a:pt x="3630" y="2450"/>
                  </a:lnTo>
                  <a:lnTo>
                    <a:pt x="3576" y="2510"/>
                  </a:lnTo>
                  <a:lnTo>
                    <a:pt x="3517" y="2566"/>
                  </a:lnTo>
                  <a:lnTo>
                    <a:pt x="3455" y="2616"/>
                  </a:lnTo>
                  <a:lnTo>
                    <a:pt x="3387" y="2661"/>
                  </a:lnTo>
                  <a:lnTo>
                    <a:pt x="3484" y="2163"/>
                  </a:lnTo>
                  <a:lnTo>
                    <a:pt x="3514" y="2103"/>
                  </a:lnTo>
                  <a:lnTo>
                    <a:pt x="3537" y="2041"/>
                  </a:lnTo>
                  <a:lnTo>
                    <a:pt x="3555" y="1976"/>
                  </a:lnTo>
                  <a:lnTo>
                    <a:pt x="3566" y="1908"/>
                  </a:lnTo>
                  <a:lnTo>
                    <a:pt x="3570" y="1839"/>
                  </a:lnTo>
                  <a:lnTo>
                    <a:pt x="3565" y="1765"/>
                  </a:lnTo>
                  <a:lnTo>
                    <a:pt x="3554" y="1694"/>
                  </a:lnTo>
                  <a:lnTo>
                    <a:pt x="3535" y="1625"/>
                  </a:lnTo>
                  <a:lnTo>
                    <a:pt x="3509" y="1559"/>
                  </a:lnTo>
                  <a:lnTo>
                    <a:pt x="3477" y="1497"/>
                  </a:lnTo>
                  <a:lnTo>
                    <a:pt x="3438" y="1438"/>
                  </a:lnTo>
                  <a:lnTo>
                    <a:pt x="3394" y="1384"/>
                  </a:lnTo>
                  <a:lnTo>
                    <a:pt x="3346" y="1335"/>
                  </a:lnTo>
                  <a:lnTo>
                    <a:pt x="3292" y="1291"/>
                  </a:lnTo>
                  <a:lnTo>
                    <a:pt x="3233" y="1253"/>
                  </a:lnTo>
                  <a:lnTo>
                    <a:pt x="3171" y="1221"/>
                  </a:lnTo>
                  <a:lnTo>
                    <a:pt x="3105" y="1194"/>
                  </a:lnTo>
                  <a:lnTo>
                    <a:pt x="3037" y="1176"/>
                  </a:lnTo>
                  <a:lnTo>
                    <a:pt x="2964" y="1164"/>
                  </a:lnTo>
                  <a:lnTo>
                    <a:pt x="2891" y="1160"/>
                  </a:lnTo>
                  <a:lnTo>
                    <a:pt x="2874" y="1162"/>
                  </a:lnTo>
                  <a:lnTo>
                    <a:pt x="2871" y="1162"/>
                  </a:lnTo>
                  <a:lnTo>
                    <a:pt x="2842" y="1158"/>
                  </a:lnTo>
                  <a:lnTo>
                    <a:pt x="2816" y="1150"/>
                  </a:lnTo>
                  <a:lnTo>
                    <a:pt x="2792" y="1137"/>
                  </a:lnTo>
                  <a:lnTo>
                    <a:pt x="2771" y="1119"/>
                  </a:lnTo>
                  <a:lnTo>
                    <a:pt x="2753" y="1098"/>
                  </a:lnTo>
                  <a:lnTo>
                    <a:pt x="2741" y="1074"/>
                  </a:lnTo>
                  <a:lnTo>
                    <a:pt x="2732" y="1046"/>
                  </a:lnTo>
                  <a:lnTo>
                    <a:pt x="2713" y="965"/>
                  </a:lnTo>
                  <a:lnTo>
                    <a:pt x="2687" y="886"/>
                  </a:lnTo>
                  <a:lnTo>
                    <a:pt x="2655" y="812"/>
                  </a:lnTo>
                  <a:lnTo>
                    <a:pt x="2616" y="740"/>
                  </a:lnTo>
                  <a:lnTo>
                    <a:pt x="2572" y="672"/>
                  </a:lnTo>
                  <a:lnTo>
                    <a:pt x="2522" y="610"/>
                  </a:lnTo>
                  <a:lnTo>
                    <a:pt x="2468" y="552"/>
                  </a:lnTo>
                  <a:lnTo>
                    <a:pt x="2409" y="498"/>
                  </a:lnTo>
                  <a:lnTo>
                    <a:pt x="2345" y="450"/>
                  </a:lnTo>
                  <a:lnTo>
                    <a:pt x="2278" y="408"/>
                  </a:lnTo>
                  <a:lnTo>
                    <a:pt x="2207" y="370"/>
                  </a:lnTo>
                  <a:lnTo>
                    <a:pt x="2133" y="339"/>
                  </a:lnTo>
                  <a:lnTo>
                    <a:pt x="2055" y="315"/>
                  </a:lnTo>
                  <a:lnTo>
                    <a:pt x="1976" y="297"/>
                  </a:lnTo>
                  <a:lnTo>
                    <a:pt x="1894" y="286"/>
                  </a:lnTo>
                  <a:lnTo>
                    <a:pt x="1811" y="282"/>
                  </a:lnTo>
                  <a:lnTo>
                    <a:pt x="1725" y="286"/>
                  </a:lnTo>
                  <a:lnTo>
                    <a:pt x="1641" y="297"/>
                  </a:lnTo>
                  <a:lnTo>
                    <a:pt x="1561" y="316"/>
                  </a:lnTo>
                  <a:lnTo>
                    <a:pt x="1483" y="341"/>
                  </a:lnTo>
                  <a:lnTo>
                    <a:pt x="1408" y="373"/>
                  </a:lnTo>
                  <a:lnTo>
                    <a:pt x="1336" y="410"/>
                  </a:lnTo>
                  <a:lnTo>
                    <a:pt x="1269" y="454"/>
                  </a:lnTo>
                  <a:lnTo>
                    <a:pt x="1206" y="503"/>
                  </a:lnTo>
                  <a:lnTo>
                    <a:pt x="1147" y="557"/>
                  </a:lnTo>
                  <a:lnTo>
                    <a:pt x="1092" y="616"/>
                  </a:lnTo>
                  <a:lnTo>
                    <a:pt x="1043" y="680"/>
                  </a:lnTo>
                  <a:lnTo>
                    <a:pt x="999" y="748"/>
                  </a:lnTo>
                  <a:lnTo>
                    <a:pt x="961" y="819"/>
                  </a:lnTo>
                  <a:lnTo>
                    <a:pt x="930" y="893"/>
                  </a:lnTo>
                  <a:lnTo>
                    <a:pt x="905" y="972"/>
                  </a:lnTo>
                  <a:lnTo>
                    <a:pt x="886" y="1053"/>
                  </a:lnTo>
                  <a:lnTo>
                    <a:pt x="875" y="1135"/>
                  </a:lnTo>
                  <a:lnTo>
                    <a:pt x="871" y="1221"/>
                  </a:lnTo>
                  <a:lnTo>
                    <a:pt x="875" y="1296"/>
                  </a:lnTo>
                  <a:lnTo>
                    <a:pt x="885" y="1372"/>
                  </a:lnTo>
                  <a:lnTo>
                    <a:pt x="901" y="1450"/>
                  </a:lnTo>
                  <a:lnTo>
                    <a:pt x="905" y="1477"/>
                  </a:lnTo>
                  <a:lnTo>
                    <a:pt x="904" y="1503"/>
                  </a:lnTo>
                  <a:lnTo>
                    <a:pt x="897" y="1528"/>
                  </a:lnTo>
                  <a:lnTo>
                    <a:pt x="887" y="1553"/>
                  </a:lnTo>
                  <a:lnTo>
                    <a:pt x="872" y="1574"/>
                  </a:lnTo>
                  <a:lnTo>
                    <a:pt x="853" y="1593"/>
                  </a:lnTo>
                  <a:lnTo>
                    <a:pt x="831" y="1608"/>
                  </a:lnTo>
                  <a:lnTo>
                    <a:pt x="807" y="1618"/>
                  </a:lnTo>
                  <a:lnTo>
                    <a:pt x="781" y="1625"/>
                  </a:lnTo>
                  <a:lnTo>
                    <a:pt x="754" y="1625"/>
                  </a:lnTo>
                  <a:lnTo>
                    <a:pt x="749" y="1625"/>
                  </a:lnTo>
                  <a:lnTo>
                    <a:pt x="742" y="1623"/>
                  </a:lnTo>
                  <a:lnTo>
                    <a:pt x="734" y="1623"/>
                  </a:lnTo>
                  <a:lnTo>
                    <a:pt x="730" y="1622"/>
                  </a:lnTo>
                  <a:lnTo>
                    <a:pt x="729" y="1622"/>
                  </a:lnTo>
                  <a:lnTo>
                    <a:pt x="673" y="1626"/>
                  </a:lnTo>
                  <a:lnTo>
                    <a:pt x="619" y="1636"/>
                  </a:lnTo>
                  <a:lnTo>
                    <a:pt x="567" y="1652"/>
                  </a:lnTo>
                  <a:lnTo>
                    <a:pt x="520" y="1675"/>
                  </a:lnTo>
                  <a:lnTo>
                    <a:pt x="474" y="1702"/>
                  </a:lnTo>
                  <a:lnTo>
                    <a:pt x="432" y="1735"/>
                  </a:lnTo>
                  <a:lnTo>
                    <a:pt x="395" y="1773"/>
                  </a:lnTo>
                  <a:lnTo>
                    <a:pt x="363" y="1814"/>
                  </a:lnTo>
                  <a:lnTo>
                    <a:pt x="335" y="1859"/>
                  </a:lnTo>
                  <a:lnTo>
                    <a:pt x="312" y="1908"/>
                  </a:lnTo>
                  <a:lnTo>
                    <a:pt x="296" y="1960"/>
                  </a:lnTo>
                  <a:lnTo>
                    <a:pt x="286" y="2014"/>
                  </a:lnTo>
                  <a:lnTo>
                    <a:pt x="282" y="2070"/>
                  </a:lnTo>
                  <a:lnTo>
                    <a:pt x="286" y="2129"/>
                  </a:lnTo>
                  <a:lnTo>
                    <a:pt x="297" y="2185"/>
                  </a:lnTo>
                  <a:lnTo>
                    <a:pt x="315" y="2238"/>
                  </a:lnTo>
                  <a:lnTo>
                    <a:pt x="339" y="2290"/>
                  </a:lnTo>
                  <a:lnTo>
                    <a:pt x="369" y="2336"/>
                  </a:lnTo>
                  <a:lnTo>
                    <a:pt x="404" y="2379"/>
                  </a:lnTo>
                  <a:lnTo>
                    <a:pt x="444" y="2416"/>
                  </a:lnTo>
                  <a:lnTo>
                    <a:pt x="439" y="2451"/>
                  </a:lnTo>
                  <a:lnTo>
                    <a:pt x="438" y="2488"/>
                  </a:lnTo>
                  <a:lnTo>
                    <a:pt x="438" y="2739"/>
                  </a:lnTo>
                  <a:lnTo>
                    <a:pt x="374" y="2707"/>
                  </a:lnTo>
                  <a:lnTo>
                    <a:pt x="315" y="2670"/>
                  </a:lnTo>
                  <a:lnTo>
                    <a:pt x="260" y="2627"/>
                  </a:lnTo>
                  <a:lnTo>
                    <a:pt x="208" y="2581"/>
                  </a:lnTo>
                  <a:lnTo>
                    <a:pt x="162" y="2529"/>
                  </a:lnTo>
                  <a:lnTo>
                    <a:pt x="122" y="2473"/>
                  </a:lnTo>
                  <a:lnTo>
                    <a:pt x="85" y="2414"/>
                  </a:lnTo>
                  <a:lnTo>
                    <a:pt x="55" y="2350"/>
                  </a:lnTo>
                  <a:lnTo>
                    <a:pt x="31" y="2283"/>
                  </a:lnTo>
                  <a:lnTo>
                    <a:pt x="14" y="2214"/>
                  </a:lnTo>
                  <a:lnTo>
                    <a:pt x="4" y="2144"/>
                  </a:lnTo>
                  <a:lnTo>
                    <a:pt x="0" y="2070"/>
                  </a:lnTo>
                  <a:lnTo>
                    <a:pt x="4" y="1995"/>
                  </a:lnTo>
                  <a:lnTo>
                    <a:pt x="15" y="1921"/>
                  </a:lnTo>
                  <a:lnTo>
                    <a:pt x="34" y="1850"/>
                  </a:lnTo>
                  <a:lnTo>
                    <a:pt x="59" y="1783"/>
                  </a:lnTo>
                  <a:lnTo>
                    <a:pt x="90" y="1717"/>
                  </a:lnTo>
                  <a:lnTo>
                    <a:pt x="128" y="1657"/>
                  </a:lnTo>
                  <a:lnTo>
                    <a:pt x="171" y="1601"/>
                  </a:lnTo>
                  <a:lnTo>
                    <a:pt x="220" y="1548"/>
                  </a:lnTo>
                  <a:lnTo>
                    <a:pt x="272" y="1502"/>
                  </a:lnTo>
                  <a:lnTo>
                    <a:pt x="330" y="1459"/>
                  </a:lnTo>
                  <a:lnTo>
                    <a:pt x="392" y="1423"/>
                  </a:lnTo>
                  <a:lnTo>
                    <a:pt x="457" y="1393"/>
                  </a:lnTo>
                  <a:lnTo>
                    <a:pt x="525" y="1369"/>
                  </a:lnTo>
                  <a:lnTo>
                    <a:pt x="596" y="1352"/>
                  </a:lnTo>
                  <a:lnTo>
                    <a:pt x="591" y="1286"/>
                  </a:lnTo>
                  <a:lnTo>
                    <a:pt x="589" y="1221"/>
                  </a:lnTo>
                  <a:lnTo>
                    <a:pt x="592" y="1125"/>
                  </a:lnTo>
                  <a:lnTo>
                    <a:pt x="604" y="1033"/>
                  </a:lnTo>
                  <a:lnTo>
                    <a:pt x="621" y="941"/>
                  </a:lnTo>
                  <a:lnTo>
                    <a:pt x="645" y="853"/>
                  </a:lnTo>
                  <a:lnTo>
                    <a:pt x="676" y="767"/>
                  </a:lnTo>
                  <a:lnTo>
                    <a:pt x="713" y="685"/>
                  </a:lnTo>
                  <a:lnTo>
                    <a:pt x="755" y="605"/>
                  </a:lnTo>
                  <a:lnTo>
                    <a:pt x="804" y="529"/>
                  </a:lnTo>
                  <a:lnTo>
                    <a:pt x="857" y="458"/>
                  </a:lnTo>
                  <a:lnTo>
                    <a:pt x="916" y="390"/>
                  </a:lnTo>
                  <a:lnTo>
                    <a:pt x="979" y="327"/>
                  </a:lnTo>
                  <a:lnTo>
                    <a:pt x="1047" y="268"/>
                  </a:lnTo>
                  <a:lnTo>
                    <a:pt x="1118" y="215"/>
                  </a:lnTo>
                  <a:lnTo>
                    <a:pt x="1195" y="167"/>
                  </a:lnTo>
                  <a:lnTo>
                    <a:pt x="1274" y="124"/>
                  </a:lnTo>
                  <a:lnTo>
                    <a:pt x="1357" y="88"/>
                  </a:lnTo>
                  <a:lnTo>
                    <a:pt x="1442" y="56"/>
                  </a:lnTo>
                  <a:lnTo>
                    <a:pt x="1531" y="33"/>
                  </a:lnTo>
                  <a:lnTo>
                    <a:pt x="1621" y="14"/>
                  </a:lnTo>
                  <a:lnTo>
                    <a:pt x="1715" y="4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2239" y="2634"/>
              <a:ext cx="1136" cy="418"/>
            </a:xfrm>
            <a:custGeom>
              <a:rect b="b" l="l" r="r" t="t"/>
              <a:pathLst>
                <a:path extrusionOk="0" h="836" w="2272">
                  <a:moveTo>
                    <a:pt x="147" y="0"/>
                  </a:moveTo>
                  <a:lnTo>
                    <a:pt x="2138" y="0"/>
                  </a:lnTo>
                  <a:lnTo>
                    <a:pt x="2168" y="3"/>
                  </a:lnTo>
                  <a:lnTo>
                    <a:pt x="2196" y="13"/>
                  </a:lnTo>
                  <a:lnTo>
                    <a:pt x="2221" y="28"/>
                  </a:lnTo>
                  <a:lnTo>
                    <a:pt x="2242" y="49"/>
                  </a:lnTo>
                  <a:lnTo>
                    <a:pt x="2257" y="73"/>
                  </a:lnTo>
                  <a:lnTo>
                    <a:pt x="2269" y="100"/>
                  </a:lnTo>
                  <a:lnTo>
                    <a:pt x="2272" y="130"/>
                  </a:lnTo>
                  <a:lnTo>
                    <a:pt x="2270" y="159"/>
                  </a:lnTo>
                  <a:lnTo>
                    <a:pt x="2138" y="836"/>
                  </a:lnTo>
                  <a:lnTo>
                    <a:pt x="2123" y="789"/>
                  </a:lnTo>
                  <a:lnTo>
                    <a:pt x="2103" y="745"/>
                  </a:lnTo>
                  <a:lnTo>
                    <a:pt x="2077" y="705"/>
                  </a:lnTo>
                  <a:lnTo>
                    <a:pt x="2046" y="669"/>
                  </a:lnTo>
                  <a:lnTo>
                    <a:pt x="2011" y="637"/>
                  </a:lnTo>
                  <a:lnTo>
                    <a:pt x="1972" y="610"/>
                  </a:lnTo>
                  <a:lnTo>
                    <a:pt x="1930" y="587"/>
                  </a:lnTo>
                  <a:lnTo>
                    <a:pt x="1885" y="571"/>
                  </a:lnTo>
                  <a:lnTo>
                    <a:pt x="1837" y="561"/>
                  </a:lnTo>
                  <a:lnTo>
                    <a:pt x="1787" y="558"/>
                  </a:lnTo>
                  <a:lnTo>
                    <a:pt x="788" y="558"/>
                  </a:lnTo>
                  <a:lnTo>
                    <a:pt x="783" y="504"/>
                  </a:lnTo>
                  <a:lnTo>
                    <a:pt x="771" y="454"/>
                  </a:lnTo>
                  <a:lnTo>
                    <a:pt x="753" y="406"/>
                  </a:lnTo>
                  <a:lnTo>
                    <a:pt x="728" y="363"/>
                  </a:lnTo>
                  <a:lnTo>
                    <a:pt x="697" y="322"/>
                  </a:lnTo>
                  <a:lnTo>
                    <a:pt x="661" y="286"/>
                  </a:lnTo>
                  <a:lnTo>
                    <a:pt x="621" y="256"/>
                  </a:lnTo>
                  <a:lnTo>
                    <a:pt x="577" y="232"/>
                  </a:lnTo>
                  <a:lnTo>
                    <a:pt x="529" y="213"/>
                  </a:lnTo>
                  <a:lnTo>
                    <a:pt x="478" y="202"/>
                  </a:lnTo>
                  <a:lnTo>
                    <a:pt x="425" y="198"/>
                  </a:lnTo>
                  <a:lnTo>
                    <a:pt x="0" y="198"/>
                  </a:lnTo>
                  <a:lnTo>
                    <a:pt x="15" y="112"/>
                  </a:lnTo>
                  <a:lnTo>
                    <a:pt x="22" y="85"/>
                  </a:lnTo>
                  <a:lnTo>
                    <a:pt x="34" y="61"/>
                  </a:lnTo>
                  <a:lnTo>
                    <a:pt x="51" y="40"/>
                  </a:lnTo>
                  <a:lnTo>
                    <a:pt x="71" y="24"/>
                  </a:lnTo>
                  <a:lnTo>
                    <a:pt x="94" y="10"/>
                  </a:lnTo>
                  <a:lnTo>
                    <a:pt x="120" y="3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2057" y="2839"/>
              <a:ext cx="1151" cy="894"/>
            </a:xfrm>
            <a:custGeom>
              <a:rect b="b" l="l" r="r" t="t"/>
              <a:pathLst>
                <a:path extrusionOk="0" h="1788" w="2301">
                  <a:moveTo>
                    <a:pt x="152" y="0"/>
                  </a:moveTo>
                  <a:lnTo>
                    <a:pt x="789" y="0"/>
                  </a:lnTo>
                  <a:lnTo>
                    <a:pt x="819" y="3"/>
                  </a:lnTo>
                  <a:lnTo>
                    <a:pt x="848" y="12"/>
                  </a:lnTo>
                  <a:lnTo>
                    <a:pt x="873" y="25"/>
                  </a:lnTo>
                  <a:lnTo>
                    <a:pt x="896" y="44"/>
                  </a:lnTo>
                  <a:lnTo>
                    <a:pt x="915" y="67"/>
                  </a:lnTo>
                  <a:lnTo>
                    <a:pt x="928" y="92"/>
                  </a:lnTo>
                  <a:lnTo>
                    <a:pt x="937" y="121"/>
                  </a:lnTo>
                  <a:lnTo>
                    <a:pt x="940" y="151"/>
                  </a:lnTo>
                  <a:lnTo>
                    <a:pt x="940" y="338"/>
                  </a:lnTo>
                  <a:lnTo>
                    <a:pt x="942" y="349"/>
                  </a:lnTo>
                  <a:lnTo>
                    <a:pt x="951" y="357"/>
                  </a:lnTo>
                  <a:lnTo>
                    <a:pt x="961" y="359"/>
                  </a:lnTo>
                  <a:lnTo>
                    <a:pt x="2151" y="359"/>
                  </a:lnTo>
                  <a:lnTo>
                    <a:pt x="2181" y="363"/>
                  </a:lnTo>
                  <a:lnTo>
                    <a:pt x="2208" y="372"/>
                  </a:lnTo>
                  <a:lnTo>
                    <a:pt x="2235" y="385"/>
                  </a:lnTo>
                  <a:lnTo>
                    <a:pt x="2257" y="404"/>
                  </a:lnTo>
                  <a:lnTo>
                    <a:pt x="2275" y="426"/>
                  </a:lnTo>
                  <a:lnTo>
                    <a:pt x="2290" y="452"/>
                  </a:lnTo>
                  <a:lnTo>
                    <a:pt x="2299" y="479"/>
                  </a:lnTo>
                  <a:lnTo>
                    <a:pt x="2301" y="511"/>
                  </a:lnTo>
                  <a:lnTo>
                    <a:pt x="2301" y="1636"/>
                  </a:lnTo>
                  <a:lnTo>
                    <a:pt x="2299" y="1668"/>
                  </a:lnTo>
                  <a:lnTo>
                    <a:pt x="2290" y="1695"/>
                  </a:lnTo>
                  <a:lnTo>
                    <a:pt x="2275" y="1721"/>
                  </a:lnTo>
                  <a:lnTo>
                    <a:pt x="2257" y="1744"/>
                  </a:lnTo>
                  <a:lnTo>
                    <a:pt x="2235" y="1762"/>
                  </a:lnTo>
                  <a:lnTo>
                    <a:pt x="2208" y="1775"/>
                  </a:lnTo>
                  <a:lnTo>
                    <a:pt x="2181" y="1784"/>
                  </a:lnTo>
                  <a:lnTo>
                    <a:pt x="2151" y="1788"/>
                  </a:lnTo>
                  <a:lnTo>
                    <a:pt x="152" y="1788"/>
                  </a:lnTo>
                  <a:lnTo>
                    <a:pt x="120" y="1784"/>
                  </a:lnTo>
                  <a:lnTo>
                    <a:pt x="93" y="1775"/>
                  </a:lnTo>
                  <a:lnTo>
                    <a:pt x="66" y="1762"/>
                  </a:lnTo>
                  <a:lnTo>
                    <a:pt x="45" y="1744"/>
                  </a:lnTo>
                  <a:lnTo>
                    <a:pt x="26" y="1721"/>
                  </a:lnTo>
                  <a:lnTo>
                    <a:pt x="12" y="1695"/>
                  </a:lnTo>
                  <a:lnTo>
                    <a:pt x="4" y="1668"/>
                  </a:lnTo>
                  <a:lnTo>
                    <a:pt x="0" y="1636"/>
                  </a:lnTo>
                  <a:lnTo>
                    <a:pt x="0" y="151"/>
                  </a:lnTo>
                  <a:lnTo>
                    <a:pt x="4" y="121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6" y="25"/>
                  </a:lnTo>
                  <a:lnTo>
                    <a:pt x="93" y="12"/>
                  </a:lnTo>
                  <a:lnTo>
                    <a:pt x="120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34"/>
          <p:cNvGrpSpPr/>
          <p:nvPr/>
        </p:nvGrpSpPr>
        <p:grpSpPr>
          <a:xfrm>
            <a:off x="5054981" y="3834518"/>
            <a:ext cx="655765" cy="815986"/>
            <a:chOff x="6440" y="3410"/>
            <a:chExt cx="211" cy="263"/>
          </a:xfrm>
        </p:grpSpPr>
        <p:sp>
          <p:nvSpPr>
            <p:cNvPr id="459" name="Google Shape;459;p34"/>
            <p:cNvSpPr/>
            <p:nvPr/>
          </p:nvSpPr>
          <p:spPr>
            <a:xfrm>
              <a:off x="6468" y="3529"/>
              <a:ext cx="155" cy="55"/>
            </a:xfrm>
            <a:custGeom>
              <a:rect b="b" l="l" r="r" t="t"/>
              <a:pathLst>
                <a:path extrusionOk="0" h="710" w="2006">
                  <a:moveTo>
                    <a:pt x="929" y="0"/>
                  </a:moveTo>
                  <a:lnTo>
                    <a:pt x="1079" y="0"/>
                  </a:lnTo>
                  <a:lnTo>
                    <a:pt x="1079" y="272"/>
                  </a:lnTo>
                  <a:lnTo>
                    <a:pt x="1931" y="272"/>
                  </a:lnTo>
                  <a:lnTo>
                    <a:pt x="1951" y="275"/>
                  </a:lnTo>
                  <a:lnTo>
                    <a:pt x="1969" y="282"/>
                  </a:lnTo>
                  <a:lnTo>
                    <a:pt x="1984" y="294"/>
                  </a:lnTo>
                  <a:lnTo>
                    <a:pt x="1996" y="310"/>
                  </a:lnTo>
                  <a:lnTo>
                    <a:pt x="2004" y="328"/>
                  </a:lnTo>
                  <a:lnTo>
                    <a:pt x="2006" y="347"/>
                  </a:lnTo>
                  <a:lnTo>
                    <a:pt x="2006" y="710"/>
                  </a:lnTo>
                  <a:lnTo>
                    <a:pt x="1856" y="710"/>
                  </a:lnTo>
                  <a:lnTo>
                    <a:pt x="1856" y="422"/>
                  </a:lnTo>
                  <a:lnTo>
                    <a:pt x="150" y="422"/>
                  </a:lnTo>
                  <a:lnTo>
                    <a:pt x="150" y="699"/>
                  </a:lnTo>
                  <a:lnTo>
                    <a:pt x="0" y="699"/>
                  </a:lnTo>
                  <a:lnTo>
                    <a:pt x="0" y="347"/>
                  </a:lnTo>
                  <a:lnTo>
                    <a:pt x="3" y="328"/>
                  </a:lnTo>
                  <a:lnTo>
                    <a:pt x="10" y="309"/>
                  </a:lnTo>
                  <a:lnTo>
                    <a:pt x="23" y="294"/>
                  </a:lnTo>
                  <a:lnTo>
                    <a:pt x="37" y="282"/>
                  </a:lnTo>
                  <a:lnTo>
                    <a:pt x="56" y="275"/>
                  </a:lnTo>
                  <a:lnTo>
                    <a:pt x="76" y="272"/>
                  </a:lnTo>
                  <a:lnTo>
                    <a:pt x="929" y="272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6512" y="3410"/>
              <a:ext cx="67" cy="105"/>
            </a:xfrm>
            <a:custGeom>
              <a:rect b="b" l="l" r="r" t="t"/>
              <a:pathLst>
                <a:path extrusionOk="0" h="1357" w="867">
                  <a:moveTo>
                    <a:pt x="400" y="0"/>
                  </a:moveTo>
                  <a:lnTo>
                    <a:pt x="426" y="1"/>
                  </a:lnTo>
                  <a:lnTo>
                    <a:pt x="449" y="3"/>
                  </a:lnTo>
                  <a:lnTo>
                    <a:pt x="470" y="9"/>
                  </a:lnTo>
                  <a:lnTo>
                    <a:pt x="488" y="16"/>
                  </a:lnTo>
                  <a:lnTo>
                    <a:pt x="504" y="23"/>
                  </a:lnTo>
                  <a:lnTo>
                    <a:pt x="518" y="30"/>
                  </a:lnTo>
                  <a:lnTo>
                    <a:pt x="529" y="39"/>
                  </a:lnTo>
                  <a:lnTo>
                    <a:pt x="537" y="46"/>
                  </a:lnTo>
                  <a:lnTo>
                    <a:pt x="544" y="51"/>
                  </a:lnTo>
                  <a:lnTo>
                    <a:pt x="548" y="55"/>
                  </a:lnTo>
                  <a:lnTo>
                    <a:pt x="549" y="56"/>
                  </a:lnTo>
                  <a:lnTo>
                    <a:pt x="582" y="55"/>
                  </a:lnTo>
                  <a:lnTo>
                    <a:pt x="612" y="60"/>
                  </a:lnTo>
                  <a:lnTo>
                    <a:pt x="639" y="69"/>
                  </a:lnTo>
                  <a:lnTo>
                    <a:pt x="663" y="81"/>
                  </a:lnTo>
                  <a:lnTo>
                    <a:pt x="685" y="99"/>
                  </a:lnTo>
                  <a:lnTo>
                    <a:pt x="704" y="120"/>
                  </a:lnTo>
                  <a:lnTo>
                    <a:pt x="720" y="144"/>
                  </a:lnTo>
                  <a:lnTo>
                    <a:pt x="734" y="172"/>
                  </a:lnTo>
                  <a:lnTo>
                    <a:pt x="745" y="202"/>
                  </a:lnTo>
                  <a:lnTo>
                    <a:pt x="754" y="235"/>
                  </a:lnTo>
                  <a:lnTo>
                    <a:pt x="761" y="271"/>
                  </a:lnTo>
                  <a:lnTo>
                    <a:pt x="765" y="308"/>
                  </a:lnTo>
                  <a:lnTo>
                    <a:pt x="767" y="348"/>
                  </a:lnTo>
                  <a:lnTo>
                    <a:pt x="768" y="388"/>
                  </a:lnTo>
                  <a:lnTo>
                    <a:pt x="766" y="430"/>
                  </a:lnTo>
                  <a:lnTo>
                    <a:pt x="763" y="474"/>
                  </a:lnTo>
                  <a:lnTo>
                    <a:pt x="760" y="514"/>
                  </a:lnTo>
                  <a:lnTo>
                    <a:pt x="761" y="551"/>
                  </a:lnTo>
                  <a:lnTo>
                    <a:pt x="764" y="584"/>
                  </a:lnTo>
                  <a:lnTo>
                    <a:pt x="769" y="612"/>
                  </a:lnTo>
                  <a:lnTo>
                    <a:pt x="776" y="637"/>
                  </a:lnTo>
                  <a:lnTo>
                    <a:pt x="786" y="659"/>
                  </a:lnTo>
                  <a:lnTo>
                    <a:pt x="795" y="677"/>
                  </a:lnTo>
                  <a:lnTo>
                    <a:pt x="806" y="693"/>
                  </a:lnTo>
                  <a:lnTo>
                    <a:pt x="817" y="707"/>
                  </a:lnTo>
                  <a:lnTo>
                    <a:pt x="827" y="717"/>
                  </a:lnTo>
                  <a:lnTo>
                    <a:pt x="838" y="724"/>
                  </a:lnTo>
                  <a:lnTo>
                    <a:pt x="847" y="731"/>
                  </a:lnTo>
                  <a:lnTo>
                    <a:pt x="854" y="736"/>
                  </a:lnTo>
                  <a:lnTo>
                    <a:pt x="861" y="738"/>
                  </a:lnTo>
                  <a:lnTo>
                    <a:pt x="865" y="740"/>
                  </a:lnTo>
                  <a:lnTo>
                    <a:pt x="867" y="740"/>
                  </a:lnTo>
                  <a:lnTo>
                    <a:pt x="843" y="761"/>
                  </a:lnTo>
                  <a:lnTo>
                    <a:pt x="816" y="777"/>
                  </a:lnTo>
                  <a:lnTo>
                    <a:pt x="788" y="791"/>
                  </a:lnTo>
                  <a:lnTo>
                    <a:pt x="758" y="801"/>
                  </a:lnTo>
                  <a:lnTo>
                    <a:pt x="728" y="810"/>
                  </a:lnTo>
                  <a:lnTo>
                    <a:pt x="698" y="816"/>
                  </a:lnTo>
                  <a:lnTo>
                    <a:pt x="671" y="820"/>
                  </a:lnTo>
                  <a:lnTo>
                    <a:pt x="647" y="822"/>
                  </a:lnTo>
                  <a:lnTo>
                    <a:pt x="626" y="823"/>
                  </a:lnTo>
                  <a:lnTo>
                    <a:pt x="609" y="824"/>
                  </a:lnTo>
                  <a:lnTo>
                    <a:pt x="599" y="824"/>
                  </a:lnTo>
                  <a:lnTo>
                    <a:pt x="596" y="824"/>
                  </a:lnTo>
                  <a:lnTo>
                    <a:pt x="596" y="882"/>
                  </a:lnTo>
                  <a:lnTo>
                    <a:pt x="597" y="886"/>
                  </a:lnTo>
                  <a:lnTo>
                    <a:pt x="435" y="1357"/>
                  </a:lnTo>
                  <a:lnTo>
                    <a:pt x="274" y="886"/>
                  </a:lnTo>
                  <a:lnTo>
                    <a:pt x="274" y="825"/>
                  </a:lnTo>
                  <a:lnTo>
                    <a:pt x="232" y="824"/>
                  </a:lnTo>
                  <a:lnTo>
                    <a:pt x="192" y="821"/>
                  </a:lnTo>
                  <a:lnTo>
                    <a:pt x="158" y="816"/>
                  </a:lnTo>
                  <a:lnTo>
                    <a:pt x="128" y="809"/>
                  </a:lnTo>
                  <a:lnTo>
                    <a:pt x="101" y="800"/>
                  </a:lnTo>
                  <a:lnTo>
                    <a:pt x="78" y="791"/>
                  </a:lnTo>
                  <a:lnTo>
                    <a:pt x="58" y="782"/>
                  </a:lnTo>
                  <a:lnTo>
                    <a:pt x="41" y="772"/>
                  </a:lnTo>
                  <a:lnTo>
                    <a:pt x="28" y="763"/>
                  </a:lnTo>
                  <a:lnTo>
                    <a:pt x="17" y="754"/>
                  </a:lnTo>
                  <a:lnTo>
                    <a:pt x="9" y="747"/>
                  </a:lnTo>
                  <a:lnTo>
                    <a:pt x="4" y="741"/>
                  </a:lnTo>
                  <a:lnTo>
                    <a:pt x="1" y="738"/>
                  </a:lnTo>
                  <a:lnTo>
                    <a:pt x="0" y="736"/>
                  </a:lnTo>
                  <a:lnTo>
                    <a:pt x="1" y="736"/>
                  </a:lnTo>
                  <a:lnTo>
                    <a:pt x="4" y="736"/>
                  </a:lnTo>
                  <a:lnTo>
                    <a:pt x="9" y="735"/>
                  </a:lnTo>
                  <a:lnTo>
                    <a:pt x="15" y="733"/>
                  </a:lnTo>
                  <a:lnTo>
                    <a:pt x="23" y="728"/>
                  </a:lnTo>
                  <a:lnTo>
                    <a:pt x="31" y="723"/>
                  </a:lnTo>
                  <a:lnTo>
                    <a:pt x="40" y="716"/>
                  </a:lnTo>
                  <a:lnTo>
                    <a:pt x="50" y="707"/>
                  </a:lnTo>
                  <a:lnTo>
                    <a:pt x="59" y="695"/>
                  </a:lnTo>
                  <a:lnTo>
                    <a:pt x="69" y="680"/>
                  </a:lnTo>
                  <a:lnTo>
                    <a:pt x="79" y="662"/>
                  </a:lnTo>
                  <a:lnTo>
                    <a:pt x="87" y="640"/>
                  </a:lnTo>
                  <a:lnTo>
                    <a:pt x="95" y="614"/>
                  </a:lnTo>
                  <a:lnTo>
                    <a:pt x="102" y="584"/>
                  </a:lnTo>
                  <a:lnTo>
                    <a:pt x="108" y="548"/>
                  </a:lnTo>
                  <a:lnTo>
                    <a:pt x="111" y="509"/>
                  </a:lnTo>
                  <a:lnTo>
                    <a:pt x="113" y="464"/>
                  </a:lnTo>
                  <a:lnTo>
                    <a:pt x="113" y="414"/>
                  </a:lnTo>
                  <a:lnTo>
                    <a:pt x="113" y="363"/>
                  </a:lnTo>
                  <a:lnTo>
                    <a:pt x="116" y="316"/>
                  </a:lnTo>
                  <a:lnTo>
                    <a:pt x="121" y="275"/>
                  </a:lnTo>
                  <a:lnTo>
                    <a:pt x="129" y="237"/>
                  </a:lnTo>
                  <a:lnTo>
                    <a:pt x="138" y="204"/>
                  </a:lnTo>
                  <a:lnTo>
                    <a:pt x="148" y="174"/>
                  </a:lnTo>
                  <a:lnTo>
                    <a:pt x="160" y="148"/>
                  </a:lnTo>
                  <a:lnTo>
                    <a:pt x="173" y="125"/>
                  </a:lnTo>
                  <a:lnTo>
                    <a:pt x="187" y="105"/>
                  </a:lnTo>
                  <a:lnTo>
                    <a:pt x="201" y="88"/>
                  </a:lnTo>
                  <a:lnTo>
                    <a:pt x="217" y="73"/>
                  </a:lnTo>
                  <a:lnTo>
                    <a:pt x="232" y="61"/>
                  </a:lnTo>
                  <a:lnTo>
                    <a:pt x="246" y="50"/>
                  </a:lnTo>
                  <a:lnTo>
                    <a:pt x="261" y="42"/>
                  </a:lnTo>
                  <a:lnTo>
                    <a:pt x="274" y="35"/>
                  </a:lnTo>
                  <a:lnTo>
                    <a:pt x="287" y="28"/>
                  </a:lnTo>
                  <a:lnTo>
                    <a:pt x="298" y="24"/>
                  </a:lnTo>
                  <a:lnTo>
                    <a:pt x="309" y="20"/>
                  </a:lnTo>
                  <a:lnTo>
                    <a:pt x="342" y="10"/>
                  </a:lnTo>
                  <a:lnTo>
                    <a:pt x="372" y="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6500" y="3482"/>
              <a:ext cx="92" cy="35"/>
            </a:xfrm>
            <a:custGeom>
              <a:rect b="b" l="l" r="r" t="t"/>
              <a:pathLst>
                <a:path extrusionOk="0" h="457" w="1185">
                  <a:moveTo>
                    <a:pt x="372" y="0"/>
                  </a:moveTo>
                  <a:lnTo>
                    <a:pt x="306" y="189"/>
                  </a:lnTo>
                  <a:lnTo>
                    <a:pt x="396" y="181"/>
                  </a:lnTo>
                  <a:lnTo>
                    <a:pt x="592" y="425"/>
                  </a:lnTo>
                  <a:lnTo>
                    <a:pt x="790" y="181"/>
                  </a:lnTo>
                  <a:lnTo>
                    <a:pt x="879" y="189"/>
                  </a:lnTo>
                  <a:lnTo>
                    <a:pt x="816" y="0"/>
                  </a:lnTo>
                  <a:lnTo>
                    <a:pt x="849" y="18"/>
                  </a:lnTo>
                  <a:lnTo>
                    <a:pt x="1052" y="119"/>
                  </a:lnTo>
                  <a:lnTo>
                    <a:pt x="1077" y="134"/>
                  </a:lnTo>
                  <a:lnTo>
                    <a:pt x="1099" y="152"/>
                  </a:lnTo>
                  <a:lnTo>
                    <a:pt x="1119" y="174"/>
                  </a:lnTo>
                  <a:lnTo>
                    <a:pt x="1134" y="198"/>
                  </a:lnTo>
                  <a:lnTo>
                    <a:pt x="1146" y="225"/>
                  </a:lnTo>
                  <a:lnTo>
                    <a:pt x="1153" y="253"/>
                  </a:lnTo>
                  <a:lnTo>
                    <a:pt x="1185" y="432"/>
                  </a:lnTo>
                  <a:lnTo>
                    <a:pt x="1185" y="441"/>
                  </a:lnTo>
                  <a:lnTo>
                    <a:pt x="1181" y="450"/>
                  </a:lnTo>
                  <a:lnTo>
                    <a:pt x="1174" y="455"/>
                  </a:lnTo>
                  <a:lnTo>
                    <a:pt x="1164" y="457"/>
                  </a:lnTo>
                  <a:lnTo>
                    <a:pt x="19" y="457"/>
                  </a:lnTo>
                  <a:lnTo>
                    <a:pt x="10" y="455"/>
                  </a:lnTo>
                  <a:lnTo>
                    <a:pt x="4" y="449"/>
                  </a:lnTo>
                  <a:lnTo>
                    <a:pt x="0" y="441"/>
                  </a:lnTo>
                  <a:lnTo>
                    <a:pt x="0" y="431"/>
                  </a:lnTo>
                  <a:lnTo>
                    <a:pt x="32" y="252"/>
                  </a:lnTo>
                  <a:lnTo>
                    <a:pt x="40" y="224"/>
                  </a:lnTo>
                  <a:lnTo>
                    <a:pt x="52" y="198"/>
                  </a:lnTo>
                  <a:lnTo>
                    <a:pt x="67" y="173"/>
                  </a:lnTo>
                  <a:lnTo>
                    <a:pt x="86" y="152"/>
                  </a:lnTo>
                  <a:lnTo>
                    <a:pt x="108" y="134"/>
                  </a:lnTo>
                  <a:lnTo>
                    <a:pt x="134" y="118"/>
                  </a:lnTo>
                  <a:lnTo>
                    <a:pt x="331" y="2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6591" y="3593"/>
              <a:ext cx="51" cy="79"/>
            </a:xfrm>
            <a:custGeom>
              <a:rect b="b" l="l" r="r" t="t"/>
              <a:pathLst>
                <a:path extrusionOk="0" h="1019" w="652">
                  <a:moveTo>
                    <a:pt x="311" y="0"/>
                  </a:moveTo>
                  <a:lnTo>
                    <a:pt x="333" y="1"/>
                  </a:lnTo>
                  <a:lnTo>
                    <a:pt x="352" y="6"/>
                  </a:lnTo>
                  <a:lnTo>
                    <a:pt x="367" y="12"/>
                  </a:lnTo>
                  <a:lnTo>
                    <a:pt x="382" y="18"/>
                  </a:lnTo>
                  <a:lnTo>
                    <a:pt x="393" y="25"/>
                  </a:lnTo>
                  <a:lnTo>
                    <a:pt x="402" y="32"/>
                  </a:lnTo>
                  <a:lnTo>
                    <a:pt x="408" y="37"/>
                  </a:lnTo>
                  <a:lnTo>
                    <a:pt x="412" y="41"/>
                  </a:lnTo>
                  <a:lnTo>
                    <a:pt x="413" y="42"/>
                  </a:lnTo>
                  <a:lnTo>
                    <a:pt x="441" y="42"/>
                  </a:lnTo>
                  <a:lnTo>
                    <a:pt x="467" y="46"/>
                  </a:lnTo>
                  <a:lnTo>
                    <a:pt x="489" y="55"/>
                  </a:lnTo>
                  <a:lnTo>
                    <a:pt x="509" y="68"/>
                  </a:lnTo>
                  <a:lnTo>
                    <a:pt x="526" y="85"/>
                  </a:lnTo>
                  <a:lnTo>
                    <a:pt x="541" y="105"/>
                  </a:lnTo>
                  <a:lnTo>
                    <a:pt x="552" y="128"/>
                  </a:lnTo>
                  <a:lnTo>
                    <a:pt x="562" y="154"/>
                  </a:lnTo>
                  <a:lnTo>
                    <a:pt x="569" y="183"/>
                  </a:lnTo>
                  <a:lnTo>
                    <a:pt x="574" y="215"/>
                  </a:lnTo>
                  <a:lnTo>
                    <a:pt x="577" y="248"/>
                  </a:lnTo>
                  <a:lnTo>
                    <a:pt x="578" y="282"/>
                  </a:lnTo>
                  <a:lnTo>
                    <a:pt x="577" y="319"/>
                  </a:lnTo>
                  <a:lnTo>
                    <a:pt x="574" y="355"/>
                  </a:lnTo>
                  <a:lnTo>
                    <a:pt x="572" y="390"/>
                  </a:lnTo>
                  <a:lnTo>
                    <a:pt x="573" y="421"/>
                  </a:lnTo>
                  <a:lnTo>
                    <a:pt x="576" y="448"/>
                  </a:lnTo>
                  <a:lnTo>
                    <a:pt x="581" y="471"/>
                  </a:lnTo>
                  <a:lnTo>
                    <a:pt x="589" y="490"/>
                  </a:lnTo>
                  <a:lnTo>
                    <a:pt x="597" y="507"/>
                  </a:lnTo>
                  <a:lnTo>
                    <a:pt x="606" y="520"/>
                  </a:lnTo>
                  <a:lnTo>
                    <a:pt x="616" y="532"/>
                  </a:lnTo>
                  <a:lnTo>
                    <a:pt x="625" y="540"/>
                  </a:lnTo>
                  <a:lnTo>
                    <a:pt x="633" y="546"/>
                  </a:lnTo>
                  <a:lnTo>
                    <a:pt x="641" y="551"/>
                  </a:lnTo>
                  <a:lnTo>
                    <a:pt x="647" y="554"/>
                  </a:lnTo>
                  <a:lnTo>
                    <a:pt x="651" y="555"/>
                  </a:lnTo>
                  <a:lnTo>
                    <a:pt x="652" y="556"/>
                  </a:lnTo>
                  <a:lnTo>
                    <a:pt x="632" y="572"/>
                  </a:lnTo>
                  <a:lnTo>
                    <a:pt x="611" y="586"/>
                  </a:lnTo>
                  <a:lnTo>
                    <a:pt x="587" y="596"/>
                  </a:lnTo>
                  <a:lnTo>
                    <a:pt x="562" y="604"/>
                  </a:lnTo>
                  <a:lnTo>
                    <a:pt x="538" y="610"/>
                  </a:lnTo>
                  <a:lnTo>
                    <a:pt x="514" y="614"/>
                  </a:lnTo>
                  <a:lnTo>
                    <a:pt x="493" y="616"/>
                  </a:lnTo>
                  <a:lnTo>
                    <a:pt x="475" y="618"/>
                  </a:lnTo>
                  <a:lnTo>
                    <a:pt x="461" y="618"/>
                  </a:lnTo>
                  <a:lnTo>
                    <a:pt x="451" y="618"/>
                  </a:lnTo>
                  <a:lnTo>
                    <a:pt x="448" y="618"/>
                  </a:lnTo>
                  <a:lnTo>
                    <a:pt x="448" y="662"/>
                  </a:lnTo>
                  <a:lnTo>
                    <a:pt x="449" y="665"/>
                  </a:lnTo>
                  <a:lnTo>
                    <a:pt x="328" y="1019"/>
                  </a:lnTo>
                  <a:lnTo>
                    <a:pt x="207" y="664"/>
                  </a:lnTo>
                  <a:lnTo>
                    <a:pt x="207" y="620"/>
                  </a:lnTo>
                  <a:lnTo>
                    <a:pt x="170" y="619"/>
                  </a:lnTo>
                  <a:lnTo>
                    <a:pt x="136" y="615"/>
                  </a:lnTo>
                  <a:lnTo>
                    <a:pt x="107" y="610"/>
                  </a:lnTo>
                  <a:lnTo>
                    <a:pt x="82" y="604"/>
                  </a:lnTo>
                  <a:lnTo>
                    <a:pt x="61" y="595"/>
                  </a:lnTo>
                  <a:lnTo>
                    <a:pt x="44" y="587"/>
                  </a:lnTo>
                  <a:lnTo>
                    <a:pt x="29" y="579"/>
                  </a:lnTo>
                  <a:lnTo>
                    <a:pt x="19" y="570"/>
                  </a:lnTo>
                  <a:lnTo>
                    <a:pt x="11" y="563"/>
                  </a:lnTo>
                  <a:lnTo>
                    <a:pt x="4" y="558"/>
                  </a:lnTo>
                  <a:lnTo>
                    <a:pt x="1" y="555"/>
                  </a:lnTo>
                  <a:lnTo>
                    <a:pt x="0" y="553"/>
                  </a:lnTo>
                  <a:lnTo>
                    <a:pt x="1" y="553"/>
                  </a:lnTo>
                  <a:lnTo>
                    <a:pt x="4" y="553"/>
                  </a:lnTo>
                  <a:lnTo>
                    <a:pt x="8" y="552"/>
                  </a:lnTo>
                  <a:lnTo>
                    <a:pt x="15" y="549"/>
                  </a:lnTo>
                  <a:lnTo>
                    <a:pt x="22" y="545"/>
                  </a:lnTo>
                  <a:lnTo>
                    <a:pt x="29" y="540"/>
                  </a:lnTo>
                  <a:lnTo>
                    <a:pt x="38" y="532"/>
                  </a:lnTo>
                  <a:lnTo>
                    <a:pt x="46" y="523"/>
                  </a:lnTo>
                  <a:lnTo>
                    <a:pt x="53" y="509"/>
                  </a:lnTo>
                  <a:lnTo>
                    <a:pt x="61" y="493"/>
                  </a:lnTo>
                  <a:lnTo>
                    <a:pt x="69" y="474"/>
                  </a:lnTo>
                  <a:lnTo>
                    <a:pt x="75" y="451"/>
                  </a:lnTo>
                  <a:lnTo>
                    <a:pt x="80" y="423"/>
                  </a:lnTo>
                  <a:lnTo>
                    <a:pt x="84" y="390"/>
                  </a:lnTo>
                  <a:lnTo>
                    <a:pt x="86" y="353"/>
                  </a:lnTo>
                  <a:lnTo>
                    <a:pt x="86" y="311"/>
                  </a:lnTo>
                  <a:lnTo>
                    <a:pt x="86" y="269"/>
                  </a:lnTo>
                  <a:lnTo>
                    <a:pt x="90" y="230"/>
                  </a:lnTo>
                  <a:lnTo>
                    <a:pt x="94" y="196"/>
                  </a:lnTo>
                  <a:lnTo>
                    <a:pt x="101" y="166"/>
                  </a:lnTo>
                  <a:lnTo>
                    <a:pt x="109" y="139"/>
                  </a:lnTo>
                  <a:lnTo>
                    <a:pt x="120" y="116"/>
                  </a:lnTo>
                  <a:lnTo>
                    <a:pt x="130" y="96"/>
                  </a:lnTo>
                  <a:lnTo>
                    <a:pt x="142" y="78"/>
                  </a:lnTo>
                  <a:lnTo>
                    <a:pt x="154" y="65"/>
                  </a:lnTo>
                  <a:lnTo>
                    <a:pt x="167" y="52"/>
                  </a:lnTo>
                  <a:lnTo>
                    <a:pt x="179" y="42"/>
                  </a:lnTo>
                  <a:lnTo>
                    <a:pt x="191" y="34"/>
                  </a:lnTo>
                  <a:lnTo>
                    <a:pt x="203" y="27"/>
                  </a:lnTo>
                  <a:lnTo>
                    <a:pt x="214" y="22"/>
                  </a:lnTo>
                  <a:lnTo>
                    <a:pt x="224" y="18"/>
                  </a:lnTo>
                  <a:lnTo>
                    <a:pt x="233" y="15"/>
                  </a:lnTo>
                  <a:lnTo>
                    <a:pt x="261" y="6"/>
                  </a:lnTo>
                  <a:lnTo>
                    <a:pt x="287" y="1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6582" y="3647"/>
              <a:ext cx="69" cy="26"/>
            </a:xfrm>
            <a:custGeom>
              <a:rect b="b" l="l" r="r" t="t"/>
              <a:pathLst>
                <a:path extrusionOk="0" h="343" w="893">
                  <a:moveTo>
                    <a:pt x="279" y="0"/>
                  </a:moveTo>
                  <a:lnTo>
                    <a:pt x="231" y="143"/>
                  </a:lnTo>
                  <a:lnTo>
                    <a:pt x="298" y="138"/>
                  </a:lnTo>
                  <a:lnTo>
                    <a:pt x="447" y="322"/>
                  </a:lnTo>
                  <a:lnTo>
                    <a:pt x="595" y="139"/>
                  </a:lnTo>
                  <a:lnTo>
                    <a:pt x="662" y="144"/>
                  </a:lnTo>
                  <a:lnTo>
                    <a:pt x="614" y="1"/>
                  </a:lnTo>
                  <a:lnTo>
                    <a:pt x="640" y="15"/>
                  </a:lnTo>
                  <a:lnTo>
                    <a:pt x="793" y="91"/>
                  </a:lnTo>
                  <a:lnTo>
                    <a:pt x="815" y="104"/>
                  </a:lnTo>
                  <a:lnTo>
                    <a:pt x="835" y="122"/>
                  </a:lnTo>
                  <a:lnTo>
                    <a:pt x="850" y="142"/>
                  </a:lnTo>
                  <a:lnTo>
                    <a:pt x="862" y="166"/>
                  </a:lnTo>
                  <a:lnTo>
                    <a:pt x="869" y="191"/>
                  </a:lnTo>
                  <a:lnTo>
                    <a:pt x="893" y="326"/>
                  </a:lnTo>
                  <a:lnTo>
                    <a:pt x="893" y="333"/>
                  </a:lnTo>
                  <a:lnTo>
                    <a:pt x="889" y="338"/>
                  </a:lnTo>
                  <a:lnTo>
                    <a:pt x="883" y="343"/>
                  </a:lnTo>
                  <a:lnTo>
                    <a:pt x="875" y="343"/>
                  </a:lnTo>
                  <a:lnTo>
                    <a:pt x="16" y="343"/>
                  </a:lnTo>
                  <a:lnTo>
                    <a:pt x="7" y="341"/>
                  </a:lnTo>
                  <a:lnTo>
                    <a:pt x="1" y="333"/>
                  </a:lnTo>
                  <a:lnTo>
                    <a:pt x="0" y="324"/>
                  </a:lnTo>
                  <a:lnTo>
                    <a:pt x="25" y="190"/>
                  </a:lnTo>
                  <a:lnTo>
                    <a:pt x="31" y="165"/>
                  </a:lnTo>
                  <a:lnTo>
                    <a:pt x="42" y="141"/>
                  </a:lnTo>
                  <a:lnTo>
                    <a:pt x="59" y="120"/>
                  </a:lnTo>
                  <a:lnTo>
                    <a:pt x="78" y="103"/>
                  </a:lnTo>
                  <a:lnTo>
                    <a:pt x="100" y="89"/>
                  </a:lnTo>
                  <a:lnTo>
                    <a:pt x="249" y="16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6449" y="3593"/>
              <a:ext cx="50" cy="79"/>
            </a:xfrm>
            <a:custGeom>
              <a:rect b="b" l="l" r="r" t="t"/>
              <a:pathLst>
                <a:path extrusionOk="0" h="1019" w="650">
                  <a:moveTo>
                    <a:pt x="310" y="0"/>
                  </a:moveTo>
                  <a:lnTo>
                    <a:pt x="331" y="1"/>
                  </a:lnTo>
                  <a:lnTo>
                    <a:pt x="350" y="6"/>
                  </a:lnTo>
                  <a:lnTo>
                    <a:pt x="367" y="12"/>
                  </a:lnTo>
                  <a:lnTo>
                    <a:pt x="380" y="18"/>
                  </a:lnTo>
                  <a:lnTo>
                    <a:pt x="392" y="25"/>
                  </a:lnTo>
                  <a:lnTo>
                    <a:pt x="400" y="32"/>
                  </a:lnTo>
                  <a:lnTo>
                    <a:pt x="407" y="37"/>
                  </a:lnTo>
                  <a:lnTo>
                    <a:pt x="410" y="41"/>
                  </a:lnTo>
                  <a:lnTo>
                    <a:pt x="411" y="42"/>
                  </a:lnTo>
                  <a:lnTo>
                    <a:pt x="440" y="42"/>
                  </a:lnTo>
                  <a:lnTo>
                    <a:pt x="465" y="46"/>
                  </a:lnTo>
                  <a:lnTo>
                    <a:pt x="488" y="55"/>
                  </a:lnTo>
                  <a:lnTo>
                    <a:pt x="508" y="68"/>
                  </a:lnTo>
                  <a:lnTo>
                    <a:pt x="525" y="85"/>
                  </a:lnTo>
                  <a:lnTo>
                    <a:pt x="539" y="105"/>
                  </a:lnTo>
                  <a:lnTo>
                    <a:pt x="551" y="128"/>
                  </a:lnTo>
                  <a:lnTo>
                    <a:pt x="560" y="154"/>
                  </a:lnTo>
                  <a:lnTo>
                    <a:pt x="567" y="183"/>
                  </a:lnTo>
                  <a:lnTo>
                    <a:pt x="573" y="215"/>
                  </a:lnTo>
                  <a:lnTo>
                    <a:pt x="576" y="248"/>
                  </a:lnTo>
                  <a:lnTo>
                    <a:pt x="577" y="282"/>
                  </a:lnTo>
                  <a:lnTo>
                    <a:pt x="576" y="319"/>
                  </a:lnTo>
                  <a:lnTo>
                    <a:pt x="573" y="355"/>
                  </a:lnTo>
                  <a:lnTo>
                    <a:pt x="570" y="390"/>
                  </a:lnTo>
                  <a:lnTo>
                    <a:pt x="571" y="421"/>
                  </a:lnTo>
                  <a:lnTo>
                    <a:pt x="575" y="448"/>
                  </a:lnTo>
                  <a:lnTo>
                    <a:pt x="581" y="471"/>
                  </a:lnTo>
                  <a:lnTo>
                    <a:pt x="588" y="490"/>
                  </a:lnTo>
                  <a:lnTo>
                    <a:pt x="596" y="507"/>
                  </a:lnTo>
                  <a:lnTo>
                    <a:pt x="605" y="520"/>
                  </a:lnTo>
                  <a:lnTo>
                    <a:pt x="614" y="532"/>
                  </a:lnTo>
                  <a:lnTo>
                    <a:pt x="623" y="540"/>
                  </a:lnTo>
                  <a:lnTo>
                    <a:pt x="632" y="546"/>
                  </a:lnTo>
                  <a:lnTo>
                    <a:pt x="640" y="551"/>
                  </a:lnTo>
                  <a:lnTo>
                    <a:pt x="645" y="554"/>
                  </a:lnTo>
                  <a:lnTo>
                    <a:pt x="649" y="555"/>
                  </a:lnTo>
                  <a:lnTo>
                    <a:pt x="650" y="556"/>
                  </a:lnTo>
                  <a:lnTo>
                    <a:pt x="631" y="572"/>
                  </a:lnTo>
                  <a:lnTo>
                    <a:pt x="609" y="586"/>
                  </a:lnTo>
                  <a:lnTo>
                    <a:pt x="585" y="596"/>
                  </a:lnTo>
                  <a:lnTo>
                    <a:pt x="561" y="604"/>
                  </a:lnTo>
                  <a:lnTo>
                    <a:pt x="536" y="610"/>
                  </a:lnTo>
                  <a:lnTo>
                    <a:pt x="513" y="614"/>
                  </a:lnTo>
                  <a:lnTo>
                    <a:pt x="491" y="616"/>
                  </a:lnTo>
                  <a:lnTo>
                    <a:pt x="474" y="618"/>
                  </a:lnTo>
                  <a:lnTo>
                    <a:pt x="460" y="618"/>
                  </a:lnTo>
                  <a:lnTo>
                    <a:pt x="451" y="618"/>
                  </a:lnTo>
                  <a:lnTo>
                    <a:pt x="448" y="618"/>
                  </a:lnTo>
                  <a:lnTo>
                    <a:pt x="448" y="665"/>
                  </a:lnTo>
                  <a:lnTo>
                    <a:pt x="327" y="1019"/>
                  </a:lnTo>
                  <a:lnTo>
                    <a:pt x="205" y="664"/>
                  </a:lnTo>
                  <a:lnTo>
                    <a:pt x="205" y="620"/>
                  </a:lnTo>
                  <a:lnTo>
                    <a:pt x="168" y="619"/>
                  </a:lnTo>
                  <a:lnTo>
                    <a:pt x="135" y="615"/>
                  </a:lnTo>
                  <a:lnTo>
                    <a:pt x="106" y="610"/>
                  </a:lnTo>
                  <a:lnTo>
                    <a:pt x="81" y="604"/>
                  </a:lnTo>
                  <a:lnTo>
                    <a:pt x="60" y="595"/>
                  </a:lnTo>
                  <a:lnTo>
                    <a:pt x="42" y="587"/>
                  </a:lnTo>
                  <a:lnTo>
                    <a:pt x="29" y="579"/>
                  </a:lnTo>
                  <a:lnTo>
                    <a:pt x="17" y="570"/>
                  </a:lnTo>
                  <a:lnTo>
                    <a:pt x="9" y="563"/>
                  </a:lnTo>
                  <a:lnTo>
                    <a:pt x="4" y="558"/>
                  </a:lnTo>
                  <a:lnTo>
                    <a:pt x="1" y="555"/>
                  </a:lnTo>
                  <a:lnTo>
                    <a:pt x="0" y="553"/>
                  </a:lnTo>
                  <a:lnTo>
                    <a:pt x="1" y="553"/>
                  </a:lnTo>
                  <a:lnTo>
                    <a:pt x="4" y="553"/>
                  </a:lnTo>
                  <a:lnTo>
                    <a:pt x="8" y="552"/>
                  </a:lnTo>
                  <a:lnTo>
                    <a:pt x="13" y="549"/>
                  </a:lnTo>
                  <a:lnTo>
                    <a:pt x="20" y="545"/>
                  </a:lnTo>
                  <a:lnTo>
                    <a:pt x="28" y="540"/>
                  </a:lnTo>
                  <a:lnTo>
                    <a:pt x="36" y="532"/>
                  </a:lnTo>
                  <a:lnTo>
                    <a:pt x="44" y="523"/>
                  </a:lnTo>
                  <a:lnTo>
                    <a:pt x="53" y="509"/>
                  </a:lnTo>
                  <a:lnTo>
                    <a:pt x="60" y="493"/>
                  </a:lnTo>
                  <a:lnTo>
                    <a:pt x="67" y="474"/>
                  </a:lnTo>
                  <a:lnTo>
                    <a:pt x="74" y="451"/>
                  </a:lnTo>
                  <a:lnTo>
                    <a:pt x="80" y="423"/>
                  </a:lnTo>
                  <a:lnTo>
                    <a:pt x="83" y="390"/>
                  </a:lnTo>
                  <a:lnTo>
                    <a:pt x="85" y="353"/>
                  </a:lnTo>
                  <a:lnTo>
                    <a:pt x="85" y="311"/>
                  </a:lnTo>
                  <a:lnTo>
                    <a:pt x="85" y="269"/>
                  </a:lnTo>
                  <a:lnTo>
                    <a:pt x="88" y="230"/>
                  </a:lnTo>
                  <a:lnTo>
                    <a:pt x="93" y="196"/>
                  </a:lnTo>
                  <a:lnTo>
                    <a:pt x="99" y="166"/>
                  </a:lnTo>
                  <a:lnTo>
                    <a:pt x="108" y="139"/>
                  </a:lnTo>
                  <a:lnTo>
                    <a:pt x="118" y="116"/>
                  </a:lnTo>
                  <a:lnTo>
                    <a:pt x="129" y="96"/>
                  </a:lnTo>
                  <a:lnTo>
                    <a:pt x="141" y="78"/>
                  </a:lnTo>
                  <a:lnTo>
                    <a:pt x="152" y="65"/>
                  </a:lnTo>
                  <a:lnTo>
                    <a:pt x="166" y="52"/>
                  </a:lnTo>
                  <a:lnTo>
                    <a:pt x="178" y="42"/>
                  </a:lnTo>
                  <a:lnTo>
                    <a:pt x="190" y="34"/>
                  </a:lnTo>
                  <a:lnTo>
                    <a:pt x="202" y="27"/>
                  </a:lnTo>
                  <a:lnTo>
                    <a:pt x="213" y="22"/>
                  </a:lnTo>
                  <a:lnTo>
                    <a:pt x="223" y="18"/>
                  </a:lnTo>
                  <a:lnTo>
                    <a:pt x="231" y="15"/>
                  </a:lnTo>
                  <a:lnTo>
                    <a:pt x="260" y="6"/>
                  </a:lnTo>
                  <a:lnTo>
                    <a:pt x="287" y="1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6440" y="3647"/>
              <a:ext cx="69" cy="26"/>
            </a:xfrm>
            <a:custGeom>
              <a:rect b="b" l="l" r="r" t="t"/>
              <a:pathLst>
                <a:path extrusionOk="0" h="344" w="892">
                  <a:moveTo>
                    <a:pt x="281" y="0"/>
                  </a:moveTo>
                  <a:lnTo>
                    <a:pt x="232" y="143"/>
                  </a:lnTo>
                  <a:lnTo>
                    <a:pt x="298" y="138"/>
                  </a:lnTo>
                  <a:lnTo>
                    <a:pt x="447" y="321"/>
                  </a:lnTo>
                  <a:lnTo>
                    <a:pt x="595" y="138"/>
                  </a:lnTo>
                  <a:lnTo>
                    <a:pt x="662" y="143"/>
                  </a:lnTo>
                  <a:lnTo>
                    <a:pt x="613" y="0"/>
                  </a:lnTo>
                  <a:lnTo>
                    <a:pt x="639" y="14"/>
                  </a:lnTo>
                  <a:lnTo>
                    <a:pt x="792" y="90"/>
                  </a:lnTo>
                  <a:lnTo>
                    <a:pt x="815" y="103"/>
                  </a:lnTo>
                  <a:lnTo>
                    <a:pt x="834" y="121"/>
                  </a:lnTo>
                  <a:lnTo>
                    <a:pt x="850" y="141"/>
                  </a:lnTo>
                  <a:lnTo>
                    <a:pt x="861" y="165"/>
                  </a:lnTo>
                  <a:lnTo>
                    <a:pt x="868" y="190"/>
                  </a:lnTo>
                  <a:lnTo>
                    <a:pt x="892" y="325"/>
                  </a:lnTo>
                  <a:lnTo>
                    <a:pt x="891" y="333"/>
                  </a:lnTo>
                  <a:lnTo>
                    <a:pt x="885" y="341"/>
                  </a:lnTo>
                  <a:lnTo>
                    <a:pt x="876" y="344"/>
                  </a:lnTo>
                  <a:lnTo>
                    <a:pt x="17" y="344"/>
                  </a:lnTo>
                  <a:lnTo>
                    <a:pt x="7" y="341"/>
                  </a:lnTo>
                  <a:lnTo>
                    <a:pt x="1" y="333"/>
                  </a:lnTo>
                  <a:lnTo>
                    <a:pt x="0" y="325"/>
                  </a:lnTo>
                  <a:lnTo>
                    <a:pt x="25" y="190"/>
                  </a:lnTo>
                  <a:lnTo>
                    <a:pt x="31" y="165"/>
                  </a:lnTo>
                  <a:lnTo>
                    <a:pt x="44" y="142"/>
                  </a:lnTo>
                  <a:lnTo>
                    <a:pt x="59" y="121"/>
                  </a:lnTo>
                  <a:lnTo>
                    <a:pt x="78" y="103"/>
                  </a:lnTo>
                  <a:lnTo>
                    <a:pt x="101" y="90"/>
                  </a:lnTo>
                  <a:lnTo>
                    <a:pt x="250" y="1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66" name="Google Shape;466;p34"/>
          <p:cNvSpPr/>
          <p:nvPr/>
        </p:nvSpPr>
        <p:spPr>
          <a:xfrm>
            <a:off x="845126" y="3351187"/>
            <a:ext cx="225040" cy="398798"/>
          </a:xfrm>
          <a:custGeom>
            <a:rect b="b" l="l" r="r" t="t"/>
            <a:pathLst>
              <a:path extrusionOk="0" h="3831" w="2157">
                <a:moveTo>
                  <a:pt x="1066" y="3334"/>
                </a:moveTo>
                <a:lnTo>
                  <a:pt x="1043" y="3337"/>
                </a:lnTo>
                <a:lnTo>
                  <a:pt x="1022" y="3345"/>
                </a:lnTo>
                <a:lnTo>
                  <a:pt x="1004" y="3359"/>
                </a:lnTo>
                <a:lnTo>
                  <a:pt x="990" y="3377"/>
                </a:lnTo>
                <a:lnTo>
                  <a:pt x="982" y="3398"/>
                </a:lnTo>
                <a:lnTo>
                  <a:pt x="978" y="3422"/>
                </a:lnTo>
                <a:lnTo>
                  <a:pt x="982" y="3445"/>
                </a:lnTo>
                <a:lnTo>
                  <a:pt x="990" y="3467"/>
                </a:lnTo>
                <a:lnTo>
                  <a:pt x="1004" y="3484"/>
                </a:lnTo>
                <a:lnTo>
                  <a:pt x="1022" y="3498"/>
                </a:lnTo>
                <a:lnTo>
                  <a:pt x="1043" y="3508"/>
                </a:lnTo>
                <a:lnTo>
                  <a:pt x="1066" y="3510"/>
                </a:lnTo>
                <a:lnTo>
                  <a:pt x="1090" y="3508"/>
                </a:lnTo>
                <a:lnTo>
                  <a:pt x="1111" y="3498"/>
                </a:lnTo>
                <a:lnTo>
                  <a:pt x="1128" y="3484"/>
                </a:lnTo>
                <a:lnTo>
                  <a:pt x="1143" y="3467"/>
                </a:lnTo>
                <a:lnTo>
                  <a:pt x="1151" y="3445"/>
                </a:lnTo>
                <a:lnTo>
                  <a:pt x="1154" y="3422"/>
                </a:lnTo>
                <a:lnTo>
                  <a:pt x="1151" y="3398"/>
                </a:lnTo>
                <a:lnTo>
                  <a:pt x="1143" y="3377"/>
                </a:lnTo>
                <a:lnTo>
                  <a:pt x="1128" y="3359"/>
                </a:lnTo>
                <a:lnTo>
                  <a:pt x="1111" y="3345"/>
                </a:lnTo>
                <a:lnTo>
                  <a:pt x="1090" y="3337"/>
                </a:lnTo>
                <a:lnTo>
                  <a:pt x="1066" y="3334"/>
                </a:lnTo>
                <a:close/>
                <a:moveTo>
                  <a:pt x="175" y="608"/>
                </a:moveTo>
                <a:lnTo>
                  <a:pt x="175" y="3223"/>
                </a:lnTo>
                <a:lnTo>
                  <a:pt x="1983" y="3223"/>
                </a:lnTo>
                <a:lnTo>
                  <a:pt x="1983" y="608"/>
                </a:lnTo>
                <a:lnTo>
                  <a:pt x="175" y="608"/>
                </a:lnTo>
                <a:close/>
                <a:moveTo>
                  <a:pt x="872" y="321"/>
                </a:moveTo>
                <a:lnTo>
                  <a:pt x="861" y="323"/>
                </a:lnTo>
                <a:lnTo>
                  <a:pt x="853" y="329"/>
                </a:lnTo>
                <a:lnTo>
                  <a:pt x="847" y="337"/>
                </a:lnTo>
                <a:lnTo>
                  <a:pt x="845" y="348"/>
                </a:lnTo>
                <a:lnTo>
                  <a:pt x="847" y="357"/>
                </a:lnTo>
                <a:lnTo>
                  <a:pt x="853" y="367"/>
                </a:lnTo>
                <a:lnTo>
                  <a:pt x="861" y="372"/>
                </a:lnTo>
                <a:lnTo>
                  <a:pt x="872" y="374"/>
                </a:lnTo>
                <a:lnTo>
                  <a:pt x="1261" y="374"/>
                </a:lnTo>
                <a:lnTo>
                  <a:pt x="1271" y="372"/>
                </a:lnTo>
                <a:lnTo>
                  <a:pt x="1280" y="367"/>
                </a:lnTo>
                <a:lnTo>
                  <a:pt x="1285" y="357"/>
                </a:lnTo>
                <a:lnTo>
                  <a:pt x="1288" y="348"/>
                </a:lnTo>
                <a:lnTo>
                  <a:pt x="1285" y="337"/>
                </a:lnTo>
                <a:lnTo>
                  <a:pt x="1280" y="329"/>
                </a:lnTo>
                <a:lnTo>
                  <a:pt x="1271" y="323"/>
                </a:lnTo>
                <a:lnTo>
                  <a:pt x="1261" y="321"/>
                </a:lnTo>
                <a:lnTo>
                  <a:pt x="872" y="321"/>
                </a:lnTo>
                <a:close/>
                <a:moveTo>
                  <a:pt x="152" y="0"/>
                </a:moveTo>
                <a:lnTo>
                  <a:pt x="2005" y="0"/>
                </a:lnTo>
                <a:lnTo>
                  <a:pt x="2035" y="4"/>
                </a:lnTo>
                <a:lnTo>
                  <a:pt x="2065" y="12"/>
                </a:lnTo>
                <a:lnTo>
                  <a:pt x="2091" y="26"/>
                </a:lnTo>
                <a:lnTo>
                  <a:pt x="2113" y="45"/>
                </a:lnTo>
                <a:lnTo>
                  <a:pt x="2132" y="69"/>
                </a:lnTo>
                <a:lnTo>
                  <a:pt x="2146" y="95"/>
                </a:lnTo>
                <a:lnTo>
                  <a:pt x="2155" y="123"/>
                </a:lnTo>
                <a:lnTo>
                  <a:pt x="2157" y="154"/>
                </a:lnTo>
                <a:lnTo>
                  <a:pt x="2157" y="3678"/>
                </a:lnTo>
                <a:lnTo>
                  <a:pt x="2155" y="3708"/>
                </a:lnTo>
                <a:lnTo>
                  <a:pt x="2146" y="3738"/>
                </a:lnTo>
                <a:lnTo>
                  <a:pt x="2132" y="3764"/>
                </a:lnTo>
                <a:lnTo>
                  <a:pt x="2113" y="3786"/>
                </a:lnTo>
                <a:lnTo>
                  <a:pt x="2091" y="3805"/>
                </a:lnTo>
                <a:lnTo>
                  <a:pt x="2065" y="3819"/>
                </a:lnTo>
                <a:lnTo>
                  <a:pt x="2035" y="3828"/>
                </a:lnTo>
                <a:lnTo>
                  <a:pt x="2005" y="3831"/>
                </a:lnTo>
                <a:lnTo>
                  <a:pt x="152" y="3831"/>
                </a:lnTo>
                <a:lnTo>
                  <a:pt x="122" y="3828"/>
                </a:lnTo>
                <a:lnTo>
                  <a:pt x="94" y="3819"/>
                </a:lnTo>
                <a:lnTo>
                  <a:pt x="67" y="3805"/>
                </a:lnTo>
                <a:lnTo>
                  <a:pt x="45" y="3786"/>
                </a:lnTo>
                <a:lnTo>
                  <a:pt x="26" y="3764"/>
                </a:lnTo>
                <a:lnTo>
                  <a:pt x="12" y="3738"/>
                </a:lnTo>
                <a:lnTo>
                  <a:pt x="4" y="3708"/>
                </a:lnTo>
                <a:lnTo>
                  <a:pt x="0" y="3678"/>
                </a:lnTo>
                <a:lnTo>
                  <a:pt x="0" y="1928"/>
                </a:lnTo>
                <a:lnTo>
                  <a:pt x="0" y="154"/>
                </a:lnTo>
                <a:lnTo>
                  <a:pt x="4" y="123"/>
                </a:lnTo>
                <a:lnTo>
                  <a:pt x="12" y="95"/>
                </a:lnTo>
                <a:lnTo>
                  <a:pt x="26" y="69"/>
                </a:lnTo>
                <a:lnTo>
                  <a:pt x="45" y="45"/>
                </a:lnTo>
                <a:lnTo>
                  <a:pt x="67" y="26"/>
                </a:lnTo>
                <a:lnTo>
                  <a:pt x="94" y="12"/>
                </a:lnTo>
                <a:lnTo>
                  <a:pt x="122" y="4"/>
                </a:lnTo>
                <a:lnTo>
                  <a:pt x="152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67" name="Google Shape;467;p34"/>
          <p:cNvGrpSpPr/>
          <p:nvPr/>
        </p:nvGrpSpPr>
        <p:grpSpPr>
          <a:xfrm>
            <a:off x="811397" y="4005064"/>
            <a:ext cx="292525" cy="292525"/>
            <a:chOff x="4494" y="2163"/>
            <a:chExt cx="380" cy="380"/>
          </a:xfrm>
        </p:grpSpPr>
        <p:sp>
          <p:nvSpPr>
            <p:cNvPr id="468" name="Google Shape;468;p34"/>
            <p:cNvSpPr/>
            <p:nvPr/>
          </p:nvSpPr>
          <p:spPr>
            <a:xfrm>
              <a:off x="4494" y="2163"/>
              <a:ext cx="380" cy="380"/>
            </a:xfrm>
            <a:custGeom>
              <a:rect b="b" l="l" r="r" t="t"/>
              <a:pathLst>
                <a:path extrusionOk="0" h="3456" w="3456">
                  <a:moveTo>
                    <a:pt x="1611" y="979"/>
                  </a:moveTo>
                  <a:lnTo>
                    <a:pt x="1817" y="1267"/>
                  </a:lnTo>
                  <a:lnTo>
                    <a:pt x="3341" y="1267"/>
                  </a:lnTo>
                  <a:lnTo>
                    <a:pt x="3341" y="979"/>
                  </a:lnTo>
                  <a:lnTo>
                    <a:pt x="1611" y="979"/>
                  </a:lnTo>
                  <a:close/>
                  <a:moveTo>
                    <a:pt x="115" y="576"/>
                  </a:moveTo>
                  <a:lnTo>
                    <a:pt x="115" y="3341"/>
                  </a:lnTo>
                  <a:lnTo>
                    <a:pt x="3341" y="3341"/>
                  </a:lnTo>
                  <a:lnTo>
                    <a:pt x="3341" y="1382"/>
                  </a:lnTo>
                  <a:lnTo>
                    <a:pt x="1786" y="1382"/>
                  </a:lnTo>
                  <a:lnTo>
                    <a:pt x="1786" y="1380"/>
                  </a:lnTo>
                  <a:lnTo>
                    <a:pt x="1772" y="1379"/>
                  </a:lnTo>
                  <a:lnTo>
                    <a:pt x="1759" y="1374"/>
                  </a:lnTo>
                  <a:lnTo>
                    <a:pt x="1748" y="1367"/>
                  </a:lnTo>
                  <a:lnTo>
                    <a:pt x="1738" y="1356"/>
                  </a:lnTo>
                  <a:lnTo>
                    <a:pt x="1468" y="979"/>
                  </a:lnTo>
                  <a:lnTo>
                    <a:pt x="1468" y="979"/>
                  </a:lnTo>
                  <a:lnTo>
                    <a:pt x="1180" y="576"/>
                  </a:lnTo>
                  <a:lnTo>
                    <a:pt x="115" y="576"/>
                  </a:lnTo>
                  <a:close/>
                  <a:moveTo>
                    <a:pt x="288" y="346"/>
                  </a:moveTo>
                  <a:lnTo>
                    <a:pt x="288" y="461"/>
                  </a:lnTo>
                  <a:lnTo>
                    <a:pt x="1239" y="461"/>
                  </a:lnTo>
                  <a:lnTo>
                    <a:pt x="1257" y="485"/>
                  </a:lnTo>
                  <a:lnTo>
                    <a:pt x="1528" y="864"/>
                  </a:lnTo>
                  <a:lnTo>
                    <a:pt x="3341" y="864"/>
                  </a:lnTo>
                  <a:lnTo>
                    <a:pt x="3341" y="749"/>
                  </a:lnTo>
                  <a:lnTo>
                    <a:pt x="1641" y="749"/>
                  </a:lnTo>
                  <a:lnTo>
                    <a:pt x="1353" y="346"/>
                  </a:lnTo>
                  <a:lnTo>
                    <a:pt x="288" y="346"/>
                  </a:lnTo>
                  <a:close/>
                  <a:moveTo>
                    <a:pt x="461" y="115"/>
                  </a:moveTo>
                  <a:lnTo>
                    <a:pt x="461" y="230"/>
                  </a:lnTo>
                  <a:lnTo>
                    <a:pt x="1412" y="230"/>
                  </a:lnTo>
                  <a:lnTo>
                    <a:pt x="1700" y="634"/>
                  </a:lnTo>
                  <a:lnTo>
                    <a:pt x="3341" y="634"/>
                  </a:lnTo>
                  <a:lnTo>
                    <a:pt x="3341" y="518"/>
                  </a:lnTo>
                  <a:lnTo>
                    <a:pt x="1814" y="518"/>
                  </a:lnTo>
                  <a:lnTo>
                    <a:pt x="1526" y="115"/>
                  </a:lnTo>
                  <a:lnTo>
                    <a:pt x="461" y="115"/>
                  </a:lnTo>
                  <a:close/>
                  <a:moveTo>
                    <a:pt x="346" y="0"/>
                  </a:moveTo>
                  <a:lnTo>
                    <a:pt x="1585" y="0"/>
                  </a:lnTo>
                  <a:lnTo>
                    <a:pt x="1873" y="403"/>
                  </a:lnTo>
                  <a:lnTo>
                    <a:pt x="3456" y="403"/>
                  </a:lnTo>
                  <a:lnTo>
                    <a:pt x="3456" y="3456"/>
                  </a:lnTo>
                  <a:lnTo>
                    <a:pt x="0" y="3456"/>
                  </a:lnTo>
                  <a:lnTo>
                    <a:pt x="0" y="461"/>
                  </a:lnTo>
                  <a:lnTo>
                    <a:pt x="173" y="461"/>
                  </a:lnTo>
                  <a:lnTo>
                    <a:pt x="173" y="230"/>
                  </a:lnTo>
                  <a:lnTo>
                    <a:pt x="346" y="23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10494E"/>
            </a:solidFill>
            <a:ln cap="flat" cmpd="sng" w="9525">
              <a:solidFill>
                <a:srgbClr val="1049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667" y="2387"/>
              <a:ext cx="177" cy="127"/>
            </a:xfrm>
            <a:custGeom>
              <a:rect b="b" l="l" r="r" t="t"/>
              <a:pathLst>
                <a:path extrusionOk="0" h="1152" w="1613">
                  <a:moveTo>
                    <a:pt x="115" y="115"/>
                  </a:moveTo>
                  <a:lnTo>
                    <a:pt x="115" y="1037"/>
                  </a:lnTo>
                  <a:lnTo>
                    <a:pt x="1498" y="1037"/>
                  </a:lnTo>
                  <a:lnTo>
                    <a:pt x="1498" y="115"/>
                  </a:lnTo>
                  <a:lnTo>
                    <a:pt x="115" y="115"/>
                  </a:lnTo>
                  <a:close/>
                  <a:moveTo>
                    <a:pt x="0" y="0"/>
                  </a:moveTo>
                  <a:lnTo>
                    <a:pt x="1613" y="0"/>
                  </a:lnTo>
                  <a:lnTo>
                    <a:pt x="1613" y="1152"/>
                  </a:lnTo>
                  <a:lnTo>
                    <a:pt x="0" y="1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494E"/>
            </a:solidFill>
            <a:ln cap="flat" cmpd="sng" w="9525">
              <a:solidFill>
                <a:srgbClr val="1049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4705" y="2419"/>
              <a:ext cx="0" cy="0"/>
            </a:xfrm>
            <a:prstGeom prst="rect">
              <a:avLst/>
            </a:prstGeom>
            <a:solidFill>
              <a:srgbClr val="10494E"/>
            </a:solidFill>
            <a:ln cap="flat" cmpd="sng" w="9525">
              <a:solidFill>
                <a:srgbClr val="1049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4705" y="2445"/>
              <a:ext cx="0" cy="0"/>
            </a:xfrm>
            <a:prstGeom prst="rect">
              <a:avLst/>
            </a:prstGeom>
            <a:solidFill>
              <a:srgbClr val="10494E"/>
            </a:solidFill>
            <a:ln cap="flat" cmpd="sng" w="9525">
              <a:solidFill>
                <a:srgbClr val="1049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705" y="2470"/>
              <a:ext cx="0" cy="0"/>
            </a:xfrm>
            <a:prstGeom prst="rect">
              <a:avLst/>
            </a:prstGeom>
            <a:solidFill>
              <a:srgbClr val="10494E"/>
            </a:solidFill>
            <a:ln cap="flat" cmpd="sng" w="9525">
              <a:solidFill>
                <a:srgbClr val="1049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72" y="1434247"/>
            <a:ext cx="2649050" cy="280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8" name="Google Shape;478;p35"/>
          <p:cNvPicPr preferRelativeResize="0"/>
          <p:nvPr/>
        </p:nvPicPr>
        <p:blipFill rotWithShape="1">
          <a:blip r:embed="rId4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5"/>
          <p:cNvSpPr txBox="1"/>
          <p:nvPr/>
        </p:nvSpPr>
        <p:spPr>
          <a:xfrm>
            <a:off x="918650" y="1635800"/>
            <a:ext cx="3600000" cy="8562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Установка ПИ GS.Web.Web-services под конкретную систему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35"/>
          <p:cNvSpPr txBox="1"/>
          <p:nvPr/>
        </p:nvSpPr>
        <p:spPr>
          <a:xfrm>
            <a:off x="918650" y="2734855"/>
            <a:ext cx="3600000" cy="8562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Конфигурация подключения к серверной части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35"/>
          <p:cNvSpPr txBox="1"/>
          <p:nvPr/>
        </p:nvSpPr>
        <p:spPr>
          <a:xfrm>
            <a:off x="918650" y="3833935"/>
            <a:ext cx="3600000" cy="8562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Настройка типов документов и функций их создания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35"/>
          <p:cNvSpPr txBox="1"/>
          <p:nvPr/>
        </p:nvSpPr>
        <p:spPr>
          <a:xfrm>
            <a:off x="0" y="972000"/>
            <a:ext cx="914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 SemiBold"/>
                <a:ea typeface="Montserrat SemiBold"/>
                <a:cs typeface="Montserrat SemiBold"/>
                <a:sym typeface="Montserrat SemiBold"/>
              </a:rPr>
              <a:t>1.1 </a:t>
            </a:r>
            <a:r>
              <a:rPr lang="ru" sz="1600">
                <a:latin typeface="Montserrat SemiBold"/>
                <a:ea typeface="Montserrat SemiBold"/>
                <a:cs typeface="Montserrat SemiBold"/>
                <a:sym typeface="Montserrat SemiBold"/>
              </a:rPr>
              <a:t>Настройка Гедымина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3" name="Google Shape;483;p35"/>
          <p:cNvSpPr/>
          <p:nvPr/>
        </p:nvSpPr>
        <p:spPr>
          <a:xfrm>
            <a:off x="346410" y="1901911"/>
            <a:ext cx="324002" cy="323998"/>
          </a:xfrm>
          <a:custGeom>
            <a:rect b="b" l="l" r="r" t="t"/>
            <a:pathLst>
              <a:path extrusionOk="0" h="4440" w="4446">
                <a:moveTo>
                  <a:pt x="2222" y="940"/>
                </a:moveTo>
                <a:lnTo>
                  <a:pt x="2117" y="944"/>
                </a:lnTo>
                <a:lnTo>
                  <a:pt x="2014" y="958"/>
                </a:lnTo>
                <a:lnTo>
                  <a:pt x="1915" y="978"/>
                </a:lnTo>
                <a:lnTo>
                  <a:pt x="1818" y="1005"/>
                </a:lnTo>
                <a:lnTo>
                  <a:pt x="1724" y="1042"/>
                </a:lnTo>
                <a:lnTo>
                  <a:pt x="1634" y="1084"/>
                </a:lnTo>
                <a:lnTo>
                  <a:pt x="1548" y="1132"/>
                </a:lnTo>
                <a:lnTo>
                  <a:pt x="1466" y="1188"/>
                </a:lnTo>
                <a:lnTo>
                  <a:pt x="1389" y="1249"/>
                </a:lnTo>
                <a:lnTo>
                  <a:pt x="1317" y="1315"/>
                </a:lnTo>
                <a:lnTo>
                  <a:pt x="1250" y="1388"/>
                </a:lnTo>
                <a:lnTo>
                  <a:pt x="1188" y="1465"/>
                </a:lnTo>
                <a:lnTo>
                  <a:pt x="1134" y="1546"/>
                </a:lnTo>
                <a:lnTo>
                  <a:pt x="1084" y="1633"/>
                </a:lnTo>
                <a:lnTo>
                  <a:pt x="1042" y="1722"/>
                </a:lnTo>
                <a:lnTo>
                  <a:pt x="1007" y="1815"/>
                </a:lnTo>
                <a:lnTo>
                  <a:pt x="978" y="1913"/>
                </a:lnTo>
                <a:lnTo>
                  <a:pt x="958" y="2013"/>
                </a:lnTo>
                <a:lnTo>
                  <a:pt x="946" y="2116"/>
                </a:lnTo>
                <a:lnTo>
                  <a:pt x="941" y="2220"/>
                </a:lnTo>
                <a:lnTo>
                  <a:pt x="946" y="2325"/>
                </a:lnTo>
                <a:lnTo>
                  <a:pt x="958" y="2428"/>
                </a:lnTo>
                <a:lnTo>
                  <a:pt x="978" y="2528"/>
                </a:lnTo>
                <a:lnTo>
                  <a:pt x="1007" y="2624"/>
                </a:lnTo>
                <a:lnTo>
                  <a:pt x="1042" y="2719"/>
                </a:lnTo>
                <a:lnTo>
                  <a:pt x="1084" y="2808"/>
                </a:lnTo>
                <a:lnTo>
                  <a:pt x="1134" y="2895"/>
                </a:lnTo>
                <a:lnTo>
                  <a:pt x="1188" y="2976"/>
                </a:lnTo>
                <a:lnTo>
                  <a:pt x="1250" y="3053"/>
                </a:lnTo>
                <a:lnTo>
                  <a:pt x="1317" y="3125"/>
                </a:lnTo>
                <a:lnTo>
                  <a:pt x="1389" y="3192"/>
                </a:lnTo>
                <a:lnTo>
                  <a:pt x="1466" y="3253"/>
                </a:lnTo>
                <a:lnTo>
                  <a:pt x="1548" y="3309"/>
                </a:lnTo>
                <a:lnTo>
                  <a:pt x="1634" y="3357"/>
                </a:lnTo>
                <a:lnTo>
                  <a:pt x="1724" y="3399"/>
                </a:lnTo>
                <a:lnTo>
                  <a:pt x="1818" y="3435"/>
                </a:lnTo>
                <a:lnTo>
                  <a:pt x="1915" y="3463"/>
                </a:lnTo>
                <a:lnTo>
                  <a:pt x="2014" y="3483"/>
                </a:lnTo>
                <a:lnTo>
                  <a:pt x="2117" y="3495"/>
                </a:lnTo>
                <a:lnTo>
                  <a:pt x="2222" y="3500"/>
                </a:lnTo>
                <a:lnTo>
                  <a:pt x="2318" y="3497"/>
                </a:lnTo>
                <a:lnTo>
                  <a:pt x="2410" y="3486"/>
                </a:lnTo>
                <a:lnTo>
                  <a:pt x="2501" y="3470"/>
                </a:lnTo>
                <a:lnTo>
                  <a:pt x="2589" y="3447"/>
                </a:lnTo>
                <a:lnTo>
                  <a:pt x="2674" y="3418"/>
                </a:lnTo>
                <a:lnTo>
                  <a:pt x="2757" y="3383"/>
                </a:lnTo>
                <a:lnTo>
                  <a:pt x="2837" y="3344"/>
                </a:lnTo>
                <a:lnTo>
                  <a:pt x="2913" y="3299"/>
                </a:lnTo>
                <a:lnTo>
                  <a:pt x="2345" y="2733"/>
                </a:lnTo>
                <a:lnTo>
                  <a:pt x="2272" y="2760"/>
                </a:lnTo>
                <a:lnTo>
                  <a:pt x="2196" y="2779"/>
                </a:lnTo>
                <a:lnTo>
                  <a:pt x="2119" y="2791"/>
                </a:lnTo>
                <a:lnTo>
                  <a:pt x="2039" y="2795"/>
                </a:lnTo>
                <a:lnTo>
                  <a:pt x="1968" y="2791"/>
                </a:lnTo>
                <a:lnTo>
                  <a:pt x="1901" y="2783"/>
                </a:lnTo>
                <a:lnTo>
                  <a:pt x="1834" y="2768"/>
                </a:lnTo>
                <a:lnTo>
                  <a:pt x="1769" y="2747"/>
                </a:lnTo>
                <a:lnTo>
                  <a:pt x="1707" y="2722"/>
                </a:lnTo>
                <a:lnTo>
                  <a:pt x="1646" y="2689"/>
                </a:lnTo>
                <a:lnTo>
                  <a:pt x="1589" y="2653"/>
                </a:lnTo>
                <a:lnTo>
                  <a:pt x="1533" y="2611"/>
                </a:lnTo>
                <a:lnTo>
                  <a:pt x="1483" y="2565"/>
                </a:lnTo>
                <a:lnTo>
                  <a:pt x="1432" y="2508"/>
                </a:lnTo>
                <a:lnTo>
                  <a:pt x="1387" y="2447"/>
                </a:lnTo>
                <a:lnTo>
                  <a:pt x="1348" y="2384"/>
                </a:lnTo>
                <a:lnTo>
                  <a:pt x="1315" y="2317"/>
                </a:lnTo>
                <a:lnTo>
                  <a:pt x="1290" y="2247"/>
                </a:lnTo>
                <a:lnTo>
                  <a:pt x="1271" y="2175"/>
                </a:lnTo>
                <a:lnTo>
                  <a:pt x="1258" y="2102"/>
                </a:lnTo>
                <a:lnTo>
                  <a:pt x="1253" y="2028"/>
                </a:lnTo>
                <a:lnTo>
                  <a:pt x="1254" y="1953"/>
                </a:lnTo>
                <a:lnTo>
                  <a:pt x="1264" y="1879"/>
                </a:lnTo>
                <a:lnTo>
                  <a:pt x="1280" y="1805"/>
                </a:lnTo>
                <a:lnTo>
                  <a:pt x="1290" y="1782"/>
                </a:lnTo>
                <a:lnTo>
                  <a:pt x="1303" y="1764"/>
                </a:lnTo>
                <a:lnTo>
                  <a:pt x="1321" y="1749"/>
                </a:lnTo>
                <a:lnTo>
                  <a:pt x="1341" y="1741"/>
                </a:lnTo>
                <a:lnTo>
                  <a:pt x="1363" y="1737"/>
                </a:lnTo>
                <a:lnTo>
                  <a:pt x="1376" y="1738"/>
                </a:lnTo>
                <a:lnTo>
                  <a:pt x="1393" y="1742"/>
                </a:lnTo>
                <a:lnTo>
                  <a:pt x="1410" y="1752"/>
                </a:lnTo>
                <a:lnTo>
                  <a:pt x="1428" y="1767"/>
                </a:lnTo>
                <a:lnTo>
                  <a:pt x="1431" y="1768"/>
                </a:lnTo>
                <a:lnTo>
                  <a:pt x="1437" y="1775"/>
                </a:lnTo>
                <a:lnTo>
                  <a:pt x="1448" y="1786"/>
                </a:lnTo>
                <a:lnTo>
                  <a:pt x="1462" y="1800"/>
                </a:lnTo>
                <a:lnTo>
                  <a:pt x="1479" y="1818"/>
                </a:lnTo>
                <a:lnTo>
                  <a:pt x="1500" y="1838"/>
                </a:lnTo>
                <a:lnTo>
                  <a:pt x="1523" y="1860"/>
                </a:lnTo>
                <a:lnTo>
                  <a:pt x="1547" y="1884"/>
                </a:lnTo>
                <a:lnTo>
                  <a:pt x="1573" y="1910"/>
                </a:lnTo>
                <a:lnTo>
                  <a:pt x="1600" y="1937"/>
                </a:lnTo>
                <a:lnTo>
                  <a:pt x="1627" y="1963"/>
                </a:lnTo>
                <a:lnTo>
                  <a:pt x="1653" y="1990"/>
                </a:lnTo>
                <a:lnTo>
                  <a:pt x="1680" y="2017"/>
                </a:lnTo>
                <a:lnTo>
                  <a:pt x="1706" y="2043"/>
                </a:lnTo>
                <a:lnTo>
                  <a:pt x="1730" y="2066"/>
                </a:lnTo>
                <a:lnTo>
                  <a:pt x="1753" y="2089"/>
                </a:lnTo>
                <a:lnTo>
                  <a:pt x="1773" y="2109"/>
                </a:lnTo>
                <a:lnTo>
                  <a:pt x="1791" y="2126"/>
                </a:lnTo>
                <a:lnTo>
                  <a:pt x="1806" y="2137"/>
                </a:lnTo>
                <a:lnTo>
                  <a:pt x="1821" y="2143"/>
                </a:lnTo>
                <a:lnTo>
                  <a:pt x="1833" y="2144"/>
                </a:lnTo>
                <a:lnTo>
                  <a:pt x="1836" y="2144"/>
                </a:lnTo>
                <a:lnTo>
                  <a:pt x="1837" y="2144"/>
                </a:lnTo>
                <a:lnTo>
                  <a:pt x="1842" y="2143"/>
                </a:lnTo>
                <a:lnTo>
                  <a:pt x="1842" y="2144"/>
                </a:lnTo>
                <a:lnTo>
                  <a:pt x="1887" y="2139"/>
                </a:lnTo>
                <a:lnTo>
                  <a:pt x="1933" y="2133"/>
                </a:lnTo>
                <a:lnTo>
                  <a:pt x="1979" y="2128"/>
                </a:lnTo>
                <a:lnTo>
                  <a:pt x="2021" y="2121"/>
                </a:lnTo>
                <a:lnTo>
                  <a:pt x="2060" y="2114"/>
                </a:lnTo>
                <a:lnTo>
                  <a:pt x="2093" y="2108"/>
                </a:lnTo>
                <a:lnTo>
                  <a:pt x="2117" y="2101"/>
                </a:lnTo>
                <a:lnTo>
                  <a:pt x="2123" y="2094"/>
                </a:lnTo>
                <a:lnTo>
                  <a:pt x="2127" y="2091"/>
                </a:lnTo>
                <a:lnTo>
                  <a:pt x="2130" y="2089"/>
                </a:lnTo>
                <a:lnTo>
                  <a:pt x="2136" y="2064"/>
                </a:lnTo>
                <a:lnTo>
                  <a:pt x="2143" y="2032"/>
                </a:lnTo>
                <a:lnTo>
                  <a:pt x="2150" y="1995"/>
                </a:lnTo>
                <a:lnTo>
                  <a:pt x="2155" y="1952"/>
                </a:lnTo>
                <a:lnTo>
                  <a:pt x="2162" y="1907"/>
                </a:lnTo>
                <a:lnTo>
                  <a:pt x="2167" y="1863"/>
                </a:lnTo>
                <a:lnTo>
                  <a:pt x="2172" y="1818"/>
                </a:lnTo>
                <a:lnTo>
                  <a:pt x="2173" y="1811"/>
                </a:lnTo>
                <a:lnTo>
                  <a:pt x="2173" y="1803"/>
                </a:lnTo>
                <a:lnTo>
                  <a:pt x="2173" y="1792"/>
                </a:lnTo>
                <a:lnTo>
                  <a:pt x="2170" y="1780"/>
                </a:lnTo>
                <a:lnTo>
                  <a:pt x="2163" y="1771"/>
                </a:lnTo>
                <a:lnTo>
                  <a:pt x="2147" y="1753"/>
                </a:lnTo>
                <a:lnTo>
                  <a:pt x="2127" y="1734"/>
                </a:lnTo>
                <a:lnTo>
                  <a:pt x="2105" y="1711"/>
                </a:lnTo>
                <a:lnTo>
                  <a:pt x="2079" y="1687"/>
                </a:lnTo>
                <a:lnTo>
                  <a:pt x="2054" y="1661"/>
                </a:lnTo>
                <a:lnTo>
                  <a:pt x="2027" y="1633"/>
                </a:lnTo>
                <a:lnTo>
                  <a:pt x="1999" y="1606"/>
                </a:lnTo>
                <a:lnTo>
                  <a:pt x="1972" y="1577"/>
                </a:lnTo>
                <a:lnTo>
                  <a:pt x="1944" y="1550"/>
                </a:lnTo>
                <a:lnTo>
                  <a:pt x="1918" y="1525"/>
                </a:lnTo>
                <a:lnTo>
                  <a:pt x="1892" y="1499"/>
                </a:lnTo>
                <a:lnTo>
                  <a:pt x="1869" y="1476"/>
                </a:lnTo>
                <a:lnTo>
                  <a:pt x="1849" y="1454"/>
                </a:lnTo>
                <a:lnTo>
                  <a:pt x="1830" y="1435"/>
                </a:lnTo>
                <a:lnTo>
                  <a:pt x="1815" y="1420"/>
                </a:lnTo>
                <a:lnTo>
                  <a:pt x="1804" y="1410"/>
                </a:lnTo>
                <a:lnTo>
                  <a:pt x="1796" y="1401"/>
                </a:lnTo>
                <a:lnTo>
                  <a:pt x="1795" y="1400"/>
                </a:lnTo>
                <a:lnTo>
                  <a:pt x="1780" y="1381"/>
                </a:lnTo>
                <a:lnTo>
                  <a:pt x="1771" y="1359"/>
                </a:lnTo>
                <a:lnTo>
                  <a:pt x="1766" y="1338"/>
                </a:lnTo>
                <a:lnTo>
                  <a:pt x="1769" y="1315"/>
                </a:lnTo>
                <a:lnTo>
                  <a:pt x="1779" y="1293"/>
                </a:lnTo>
                <a:lnTo>
                  <a:pt x="1792" y="1276"/>
                </a:lnTo>
                <a:lnTo>
                  <a:pt x="1810" y="1262"/>
                </a:lnTo>
                <a:lnTo>
                  <a:pt x="1832" y="1253"/>
                </a:lnTo>
                <a:lnTo>
                  <a:pt x="1899" y="1238"/>
                </a:lnTo>
                <a:lnTo>
                  <a:pt x="1968" y="1228"/>
                </a:lnTo>
                <a:lnTo>
                  <a:pt x="2039" y="1226"/>
                </a:lnTo>
                <a:lnTo>
                  <a:pt x="2116" y="1228"/>
                </a:lnTo>
                <a:lnTo>
                  <a:pt x="2193" y="1240"/>
                </a:lnTo>
                <a:lnTo>
                  <a:pt x="2268" y="1259"/>
                </a:lnTo>
                <a:lnTo>
                  <a:pt x="2340" y="1285"/>
                </a:lnTo>
                <a:lnTo>
                  <a:pt x="2409" y="1318"/>
                </a:lnTo>
                <a:lnTo>
                  <a:pt x="2474" y="1357"/>
                </a:lnTo>
                <a:lnTo>
                  <a:pt x="2536" y="1403"/>
                </a:lnTo>
                <a:lnTo>
                  <a:pt x="2594" y="1454"/>
                </a:lnTo>
                <a:lnTo>
                  <a:pt x="2640" y="1506"/>
                </a:lnTo>
                <a:lnTo>
                  <a:pt x="2682" y="1561"/>
                </a:lnTo>
                <a:lnTo>
                  <a:pt x="2720" y="1618"/>
                </a:lnTo>
                <a:lnTo>
                  <a:pt x="2751" y="1679"/>
                </a:lnTo>
                <a:lnTo>
                  <a:pt x="2777" y="1741"/>
                </a:lnTo>
                <a:lnTo>
                  <a:pt x="2797" y="1806"/>
                </a:lnTo>
                <a:lnTo>
                  <a:pt x="2812" y="1872"/>
                </a:lnTo>
                <a:lnTo>
                  <a:pt x="2820" y="1940"/>
                </a:lnTo>
                <a:lnTo>
                  <a:pt x="2824" y="2010"/>
                </a:lnTo>
                <a:lnTo>
                  <a:pt x="2820" y="2089"/>
                </a:lnTo>
                <a:lnTo>
                  <a:pt x="2808" y="2167"/>
                </a:lnTo>
                <a:lnTo>
                  <a:pt x="2789" y="2243"/>
                </a:lnTo>
                <a:lnTo>
                  <a:pt x="2762" y="2316"/>
                </a:lnTo>
                <a:lnTo>
                  <a:pt x="3323" y="2876"/>
                </a:lnTo>
                <a:lnTo>
                  <a:pt x="3369" y="2792"/>
                </a:lnTo>
                <a:lnTo>
                  <a:pt x="3410" y="2704"/>
                </a:lnTo>
                <a:lnTo>
                  <a:pt x="3442" y="2613"/>
                </a:lnTo>
                <a:lnTo>
                  <a:pt x="3469" y="2519"/>
                </a:lnTo>
                <a:lnTo>
                  <a:pt x="3488" y="2421"/>
                </a:lnTo>
                <a:lnTo>
                  <a:pt x="3500" y="2323"/>
                </a:lnTo>
                <a:lnTo>
                  <a:pt x="3505" y="2220"/>
                </a:lnTo>
                <a:lnTo>
                  <a:pt x="3500" y="2116"/>
                </a:lnTo>
                <a:lnTo>
                  <a:pt x="3488" y="2013"/>
                </a:lnTo>
                <a:lnTo>
                  <a:pt x="3467" y="1913"/>
                </a:lnTo>
                <a:lnTo>
                  <a:pt x="3439" y="1815"/>
                </a:lnTo>
                <a:lnTo>
                  <a:pt x="3404" y="1722"/>
                </a:lnTo>
                <a:lnTo>
                  <a:pt x="3361" y="1633"/>
                </a:lnTo>
                <a:lnTo>
                  <a:pt x="3312" y="1546"/>
                </a:lnTo>
                <a:lnTo>
                  <a:pt x="3257" y="1465"/>
                </a:lnTo>
                <a:lnTo>
                  <a:pt x="3196" y="1388"/>
                </a:lnTo>
                <a:lnTo>
                  <a:pt x="3129" y="1315"/>
                </a:lnTo>
                <a:lnTo>
                  <a:pt x="3057" y="1249"/>
                </a:lnTo>
                <a:lnTo>
                  <a:pt x="2980" y="1188"/>
                </a:lnTo>
                <a:lnTo>
                  <a:pt x="2898" y="1132"/>
                </a:lnTo>
                <a:lnTo>
                  <a:pt x="2812" y="1084"/>
                </a:lnTo>
                <a:lnTo>
                  <a:pt x="2722" y="1042"/>
                </a:lnTo>
                <a:lnTo>
                  <a:pt x="2628" y="1005"/>
                </a:lnTo>
                <a:lnTo>
                  <a:pt x="2531" y="978"/>
                </a:lnTo>
                <a:lnTo>
                  <a:pt x="2430" y="958"/>
                </a:lnTo>
                <a:lnTo>
                  <a:pt x="2327" y="944"/>
                </a:lnTo>
                <a:lnTo>
                  <a:pt x="2222" y="940"/>
                </a:lnTo>
                <a:close/>
                <a:moveTo>
                  <a:pt x="2231" y="0"/>
                </a:moveTo>
                <a:lnTo>
                  <a:pt x="2357" y="4"/>
                </a:lnTo>
                <a:lnTo>
                  <a:pt x="2482" y="15"/>
                </a:lnTo>
                <a:lnTo>
                  <a:pt x="2509" y="22"/>
                </a:lnTo>
                <a:lnTo>
                  <a:pt x="2532" y="32"/>
                </a:lnTo>
                <a:lnTo>
                  <a:pt x="2554" y="49"/>
                </a:lnTo>
                <a:lnTo>
                  <a:pt x="2570" y="69"/>
                </a:lnTo>
                <a:lnTo>
                  <a:pt x="2582" y="92"/>
                </a:lnTo>
                <a:lnTo>
                  <a:pt x="2589" y="118"/>
                </a:lnTo>
                <a:lnTo>
                  <a:pt x="2590" y="145"/>
                </a:lnTo>
                <a:lnTo>
                  <a:pt x="2590" y="202"/>
                </a:lnTo>
                <a:lnTo>
                  <a:pt x="2597" y="256"/>
                </a:lnTo>
                <a:lnTo>
                  <a:pt x="2609" y="310"/>
                </a:lnTo>
                <a:lnTo>
                  <a:pt x="2627" y="361"/>
                </a:lnTo>
                <a:lnTo>
                  <a:pt x="2651" y="410"/>
                </a:lnTo>
                <a:lnTo>
                  <a:pt x="2680" y="456"/>
                </a:lnTo>
                <a:lnTo>
                  <a:pt x="2713" y="499"/>
                </a:lnTo>
                <a:lnTo>
                  <a:pt x="2751" y="537"/>
                </a:lnTo>
                <a:lnTo>
                  <a:pt x="2793" y="572"/>
                </a:lnTo>
                <a:lnTo>
                  <a:pt x="2841" y="602"/>
                </a:lnTo>
                <a:lnTo>
                  <a:pt x="2891" y="626"/>
                </a:lnTo>
                <a:lnTo>
                  <a:pt x="2942" y="644"/>
                </a:lnTo>
                <a:lnTo>
                  <a:pt x="2995" y="656"/>
                </a:lnTo>
                <a:lnTo>
                  <a:pt x="3051" y="661"/>
                </a:lnTo>
                <a:lnTo>
                  <a:pt x="3105" y="660"/>
                </a:lnTo>
                <a:lnTo>
                  <a:pt x="3160" y="653"/>
                </a:lnTo>
                <a:lnTo>
                  <a:pt x="3215" y="641"/>
                </a:lnTo>
                <a:lnTo>
                  <a:pt x="3266" y="624"/>
                </a:lnTo>
                <a:lnTo>
                  <a:pt x="3316" y="601"/>
                </a:lnTo>
                <a:lnTo>
                  <a:pt x="3364" y="574"/>
                </a:lnTo>
                <a:lnTo>
                  <a:pt x="3407" y="540"/>
                </a:lnTo>
                <a:lnTo>
                  <a:pt x="3445" y="502"/>
                </a:lnTo>
                <a:lnTo>
                  <a:pt x="3467" y="484"/>
                </a:lnTo>
                <a:lnTo>
                  <a:pt x="3490" y="471"/>
                </a:lnTo>
                <a:lnTo>
                  <a:pt x="3514" y="464"/>
                </a:lnTo>
                <a:lnTo>
                  <a:pt x="3540" y="461"/>
                </a:lnTo>
                <a:lnTo>
                  <a:pt x="3567" y="465"/>
                </a:lnTo>
                <a:lnTo>
                  <a:pt x="3591" y="475"/>
                </a:lnTo>
                <a:lnTo>
                  <a:pt x="3614" y="488"/>
                </a:lnTo>
                <a:lnTo>
                  <a:pt x="3709" y="569"/>
                </a:lnTo>
                <a:lnTo>
                  <a:pt x="3800" y="656"/>
                </a:lnTo>
                <a:lnTo>
                  <a:pt x="3885" y="747"/>
                </a:lnTo>
                <a:lnTo>
                  <a:pt x="3966" y="844"/>
                </a:lnTo>
                <a:lnTo>
                  <a:pt x="3981" y="867"/>
                </a:lnTo>
                <a:lnTo>
                  <a:pt x="3989" y="891"/>
                </a:lnTo>
                <a:lnTo>
                  <a:pt x="3994" y="917"/>
                </a:lnTo>
                <a:lnTo>
                  <a:pt x="3991" y="943"/>
                </a:lnTo>
                <a:lnTo>
                  <a:pt x="3984" y="969"/>
                </a:lnTo>
                <a:lnTo>
                  <a:pt x="3971" y="992"/>
                </a:lnTo>
                <a:lnTo>
                  <a:pt x="3953" y="1012"/>
                </a:lnTo>
                <a:lnTo>
                  <a:pt x="3914" y="1051"/>
                </a:lnTo>
                <a:lnTo>
                  <a:pt x="3880" y="1094"/>
                </a:lnTo>
                <a:lnTo>
                  <a:pt x="3851" y="1140"/>
                </a:lnTo>
                <a:lnTo>
                  <a:pt x="3830" y="1190"/>
                </a:lnTo>
                <a:lnTo>
                  <a:pt x="3812" y="1240"/>
                </a:lnTo>
                <a:lnTo>
                  <a:pt x="3800" y="1293"/>
                </a:lnTo>
                <a:lnTo>
                  <a:pt x="3793" y="1347"/>
                </a:lnTo>
                <a:lnTo>
                  <a:pt x="3793" y="1400"/>
                </a:lnTo>
                <a:lnTo>
                  <a:pt x="3798" y="1454"/>
                </a:lnTo>
                <a:lnTo>
                  <a:pt x="3811" y="1508"/>
                </a:lnTo>
                <a:lnTo>
                  <a:pt x="3828" y="1560"/>
                </a:lnTo>
                <a:lnTo>
                  <a:pt x="3854" y="1614"/>
                </a:lnTo>
                <a:lnTo>
                  <a:pt x="3887" y="1663"/>
                </a:lnTo>
                <a:lnTo>
                  <a:pt x="3923" y="1707"/>
                </a:lnTo>
                <a:lnTo>
                  <a:pt x="3965" y="1748"/>
                </a:lnTo>
                <a:lnTo>
                  <a:pt x="4011" y="1782"/>
                </a:lnTo>
                <a:lnTo>
                  <a:pt x="4061" y="1810"/>
                </a:lnTo>
                <a:lnTo>
                  <a:pt x="4114" y="1833"/>
                </a:lnTo>
                <a:lnTo>
                  <a:pt x="4170" y="1851"/>
                </a:lnTo>
                <a:lnTo>
                  <a:pt x="4228" y="1861"/>
                </a:lnTo>
                <a:lnTo>
                  <a:pt x="4289" y="1864"/>
                </a:lnTo>
                <a:lnTo>
                  <a:pt x="4316" y="1867"/>
                </a:lnTo>
                <a:lnTo>
                  <a:pt x="4343" y="1875"/>
                </a:lnTo>
                <a:lnTo>
                  <a:pt x="4369" y="1888"/>
                </a:lnTo>
                <a:lnTo>
                  <a:pt x="4392" y="1905"/>
                </a:lnTo>
                <a:lnTo>
                  <a:pt x="4411" y="1925"/>
                </a:lnTo>
                <a:lnTo>
                  <a:pt x="4424" y="1948"/>
                </a:lnTo>
                <a:lnTo>
                  <a:pt x="4432" y="1974"/>
                </a:lnTo>
                <a:lnTo>
                  <a:pt x="4442" y="2099"/>
                </a:lnTo>
                <a:lnTo>
                  <a:pt x="4446" y="2227"/>
                </a:lnTo>
                <a:lnTo>
                  <a:pt x="4442" y="2352"/>
                </a:lnTo>
                <a:lnTo>
                  <a:pt x="4431" y="2478"/>
                </a:lnTo>
                <a:lnTo>
                  <a:pt x="4424" y="2505"/>
                </a:lnTo>
                <a:lnTo>
                  <a:pt x="4413" y="2530"/>
                </a:lnTo>
                <a:lnTo>
                  <a:pt x="4396" y="2550"/>
                </a:lnTo>
                <a:lnTo>
                  <a:pt x="4377" y="2567"/>
                </a:lnTo>
                <a:lnTo>
                  <a:pt x="4353" y="2580"/>
                </a:lnTo>
                <a:lnTo>
                  <a:pt x="4328" y="2586"/>
                </a:lnTo>
                <a:lnTo>
                  <a:pt x="4301" y="2588"/>
                </a:lnTo>
                <a:lnTo>
                  <a:pt x="4273" y="2586"/>
                </a:lnTo>
                <a:lnTo>
                  <a:pt x="4214" y="2590"/>
                </a:lnTo>
                <a:lnTo>
                  <a:pt x="4157" y="2601"/>
                </a:lnTo>
                <a:lnTo>
                  <a:pt x="4103" y="2618"/>
                </a:lnTo>
                <a:lnTo>
                  <a:pt x="4050" y="2641"/>
                </a:lnTo>
                <a:lnTo>
                  <a:pt x="4000" y="2669"/>
                </a:lnTo>
                <a:lnTo>
                  <a:pt x="3954" y="2704"/>
                </a:lnTo>
                <a:lnTo>
                  <a:pt x="3912" y="2743"/>
                </a:lnTo>
                <a:lnTo>
                  <a:pt x="3876" y="2787"/>
                </a:lnTo>
                <a:lnTo>
                  <a:pt x="3845" y="2835"/>
                </a:lnTo>
                <a:lnTo>
                  <a:pt x="3819" y="2888"/>
                </a:lnTo>
                <a:lnTo>
                  <a:pt x="3800" y="2941"/>
                </a:lnTo>
                <a:lnTo>
                  <a:pt x="3788" y="2995"/>
                </a:lnTo>
                <a:lnTo>
                  <a:pt x="3781" y="3049"/>
                </a:lnTo>
                <a:lnTo>
                  <a:pt x="3781" y="3103"/>
                </a:lnTo>
                <a:lnTo>
                  <a:pt x="3788" y="3157"/>
                </a:lnTo>
                <a:lnTo>
                  <a:pt x="3800" y="3210"/>
                </a:lnTo>
                <a:lnTo>
                  <a:pt x="3817" y="3261"/>
                </a:lnTo>
                <a:lnTo>
                  <a:pt x="3840" y="3310"/>
                </a:lnTo>
                <a:lnTo>
                  <a:pt x="3869" y="3357"/>
                </a:lnTo>
                <a:lnTo>
                  <a:pt x="3904" y="3401"/>
                </a:lnTo>
                <a:lnTo>
                  <a:pt x="3943" y="3441"/>
                </a:lnTo>
                <a:lnTo>
                  <a:pt x="3961" y="3462"/>
                </a:lnTo>
                <a:lnTo>
                  <a:pt x="3975" y="3485"/>
                </a:lnTo>
                <a:lnTo>
                  <a:pt x="3981" y="3510"/>
                </a:lnTo>
                <a:lnTo>
                  <a:pt x="3984" y="3536"/>
                </a:lnTo>
                <a:lnTo>
                  <a:pt x="3980" y="3562"/>
                </a:lnTo>
                <a:lnTo>
                  <a:pt x="3971" y="3587"/>
                </a:lnTo>
                <a:lnTo>
                  <a:pt x="3956" y="3610"/>
                </a:lnTo>
                <a:lnTo>
                  <a:pt x="3874" y="3706"/>
                </a:lnTo>
                <a:lnTo>
                  <a:pt x="3786" y="3798"/>
                </a:lnTo>
                <a:lnTo>
                  <a:pt x="3694" y="3884"/>
                </a:lnTo>
                <a:lnTo>
                  <a:pt x="3597" y="3965"/>
                </a:lnTo>
                <a:lnTo>
                  <a:pt x="3574" y="3980"/>
                </a:lnTo>
                <a:lnTo>
                  <a:pt x="3549" y="3988"/>
                </a:lnTo>
                <a:lnTo>
                  <a:pt x="3523" y="3991"/>
                </a:lnTo>
                <a:lnTo>
                  <a:pt x="3498" y="3989"/>
                </a:lnTo>
                <a:lnTo>
                  <a:pt x="3472" y="3981"/>
                </a:lnTo>
                <a:lnTo>
                  <a:pt x="3449" y="3969"/>
                </a:lnTo>
                <a:lnTo>
                  <a:pt x="3429" y="3951"/>
                </a:lnTo>
                <a:lnTo>
                  <a:pt x="3391" y="3913"/>
                </a:lnTo>
                <a:lnTo>
                  <a:pt x="3347" y="3881"/>
                </a:lnTo>
                <a:lnTo>
                  <a:pt x="3301" y="3854"/>
                </a:lnTo>
                <a:lnTo>
                  <a:pt x="3251" y="3831"/>
                </a:lnTo>
                <a:lnTo>
                  <a:pt x="3200" y="3813"/>
                </a:lnTo>
                <a:lnTo>
                  <a:pt x="3146" y="3801"/>
                </a:lnTo>
                <a:lnTo>
                  <a:pt x="3091" y="3794"/>
                </a:lnTo>
                <a:lnTo>
                  <a:pt x="3037" y="3793"/>
                </a:lnTo>
                <a:lnTo>
                  <a:pt x="2983" y="3798"/>
                </a:lnTo>
                <a:lnTo>
                  <a:pt x="2930" y="3809"/>
                </a:lnTo>
                <a:lnTo>
                  <a:pt x="2879" y="3826"/>
                </a:lnTo>
                <a:lnTo>
                  <a:pt x="2823" y="3853"/>
                </a:lnTo>
                <a:lnTo>
                  <a:pt x="2773" y="3885"/>
                </a:lnTo>
                <a:lnTo>
                  <a:pt x="2728" y="3923"/>
                </a:lnTo>
                <a:lnTo>
                  <a:pt x="2688" y="3966"/>
                </a:lnTo>
                <a:lnTo>
                  <a:pt x="2652" y="4015"/>
                </a:lnTo>
                <a:lnTo>
                  <a:pt x="2624" y="4066"/>
                </a:lnTo>
                <a:lnTo>
                  <a:pt x="2601" y="4120"/>
                </a:lnTo>
                <a:lnTo>
                  <a:pt x="2585" y="4179"/>
                </a:lnTo>
                <a:lnTo>
                  <a:pt x="2575" y="4238"/>
                </a:lnTo>
                <a:lnTo>
                  <a:pt x="2574" y="4299"/>
                </a:lnTo>
                <a:lnTo>
                  <a:pt x="2573" y="4326"/>
                </a:lnTo>
                <a:lnTo>
                  <a:pt x="2564" y="4352"/>
                </a:lnTo>
                <a:lnTo>
                  <a:pt x="2552" y="4375"/>
                </a:lnTo>
                <a:lnTo>
                  <a:pt x="2535" y="4394"/>
                </a:lnTo>
                <a:lnTo>
                  <a:pt x="2514" y="4410"/>
                </a:lnTo>
                <a:lnTo>
                  <a:pt x="2491" y="4421"/>
                </a:lnTo>
                <a:lnTo>
                  <a:pt x="2464" y="4426"/>
                </a:lnTo>
                <a:lnTo>
                  <a:pt x="2342" y="4437"/>
                </a:lnTo>
                <a:lnTo>
                  <a:pt x="2220" y="4440"/>
                </a:lnTo>
                <a:lnTo>
                  <a:pt x="2092" y="4437"/>
                </a:lnTo>
                <a:lnTo>
                  <a:pt x="1964" y="4425"/>
                </a:lnTo>
                <a:lnTo>
                  <a:pt x="1937" y="4419"/>
                </a:lnTo>
                <a:lnTo>
                  <a:pt x="1913" y="4407"/>
                </a:lnTo>
                <a:lnTo>
                  <a:pt x="1892" y="4391"/>
                </a:lnTo>
                <a:lnTo>
                  <a:pt x="1876" y="4372"/>
                </a:lnTo>
                <a:lnTo>
                  <a:pt x="1864" y="4349"/>
                </a:lnTo>
                <a:lnTo>
                  <a:pt x="1856" y="4323"/>
                </a:lnTo>
                <a:lnTo>
                  <a:pt x="1855" y="4295"/>
                </a:lnTo>
                <a:lnTo>
                  <a:pt x="1855" y="4239"/>
                </a:lnTo>
                <a:lnTo>
                  <a:pt x="1849" y="4184"/>
                </a:lnTo>
                <a:lnTo>
                  <a:pt x="1837" y="4131"/>
                </a:lnTo>
                <a:lnTo>
                  <a:pt x="1818" y="4078"/>
                </a:lnTo>
                <a:lnTo>
                  <a:pt x="1795" y="4030"/>
                </a:lnTo>
                <a:lnTo>
                  <a:pt x="1766" y="3984"/>
                </a:lnTo>
                <a:lnTo>
                  <a:pt x="1733" y="3942"/>
                </a:lnTo>
                <a:lnTo>
                  <a:pt x="1695" y="3903"/>
                </a:lnTo>
                <a:lnTo>
                  <a:pt x="1651" y="3867"/>
                </a:lnTo>
                <a:lnTo>
                  <a:pt x="1605" y="3838"/>
                </a:lnTo>
                <a:lnTo>
                  <a:pt x="1554" y="3813"/>
                </a:lnTo>
                <a:lnTo>
                  <a:pt x="1502" y="3796"/>
                </a:lnTo>
                <a:lnTo>
                  <a:pt x="1449" y="3785"/>
                </a:lnTo>
                <a:lnTo>
                  <a:pt x="1395" y="3780"/>
                </a:lnTo>
                <a:lnTo>
                  <a:pt x="1340" y="3780"/>
                </a:lnTo>
                <a:lnTo>
                  <a:pt x="1286" y="3786"/>
                </a:lnTo>
                <a:lnTo>
                  <a:pt x="1231" y="3798"/>
                </a:lnTo>
                <a:lnTo>
                  <a:pt x="1179" y="3816"/>
                </a:lnTo>
                <a:lnTo>
                  <a:pt x="1128" y="3839"/>
                </a:lnTo>
                <a:lnTo>
                  <a:pt x="1082" y="3867"/>
                </a:lnTo>
                <a:lnTo>
                  <a:pt x="1039" y="3900"/>
                </a:lnTo>
                <a:lnTo>
                  <a:pt x="1000" y="3938"/>
                </a:lnTo>
                <a:lnTo>
                  <a:pt x="979" y="3957"/>
                </a:lnTo>
                <a:lnTo>
                  <a:pt x="956" y="3969"/>
                </a:lnTo>
                <a:lnTo>
                  <a:pt x="931" y="3977"/>
                </a:lnTo>
                <a:lnTo>
                  <a:pt x="905" y="3978"/>
                </a:lnTo>
                <a:lnTo>
                  <a:pt x="879" y="3976"/>
                </a:lnTo>
                <a:lnTo>
                  <a:pt x="853" y="3966"/>
                </a:lnTo>
                <a:lnTo>
                  <a:pt x="830" y="3951"/>
                </a:lnTo>
                <a:lnTo>
                  <a:pt x="736" y="3870"/>
                </a:lnTo>
                <a:lnTo>
                  <a:pt x="645" y="3784"/>
                </a:lnTo>
                <a:lnTo>
                  <a:pt x="559" y="3693"/>
                </a:lnTo>
                <a:lnTo>
                  <a:pt x="480" y="3596"/>
                </a:lnTo>
                <a:lnTo>
                  <a:pt x="465" y="3574"/>
                </a:lnTo>
                <a:lnTo>
                  <a:pt x="457" y="3548"/>
                </a:lnTo>
                <a:lnTo>
                  <a:pt x="452" y="3523"/>
                </a:lnTo>
                <a:lnTo>
                  <a:pt x="455" y="3497"/>
                </a:lnTo>
                <a:lnTo>
                  <a:pt x="462" y="3472"/>
                </a:lnTo>
                <a:lnTo>
                  <a:pt x="474" y="3449"/>
                </a:lnTo>
                <a:lnTo>
                  <a:pt x="493" y="3429"/>
                </a:lnTo>
                <a:lnTo>
                  <a:pt x="531" y="3389"/>
                </a:lnTo>
                <a:lnTo>
                  <a:pt x="565" y="3345"/>
                </a:lnTo>
                <a:lnTo>
                  <a:pt x="593" y="3299"/>
                </a:lnTo>
                <a:lnTo>
                  <a:pt x="616" y="3251"/>
                </a:lnTo>
                <a:lnTo>
                  <a:pt x="634" y="3199"/>
                </a:lnTo>
                <a:lnTo>
                  <a:pt x="646" y="3146"/>
                </a:lnTo>
                <a:lnTo>
                  <a:pt x="653" y="3094"/>
                </a:lnTo>
                <a:lnTo>
                  <a:pt x="653" y="3040"/>
                </a:lnTo>
                <a:lnTo>
                  <a:pt x="646" y="2985"/>
                </a:lnTo>
                <a:lnTo>
                  <a:pt x="635" y="2933"/>
                </a:lnTo>
                <a:lnTo>
                  <a:pt x="616" y="2880"/>
                </a:lnTo>
                <a:lnTo>
                  <a:pt x="591" y="2826"/>
                </a:lnTo>
                <a:lnTo>
                  <a:pt x="558" y="2776"/>
                </a:lnTo>
                <a:lnTo>
                  <a:pt x="520" y="2730"/>
                </a:lnTo>
                <a:lnTo>
                  <a:pt x="478" y="2689"/>
                </a:lnTo>
                <a:lnTo>
                  <a:pt x="432" y="2655"/>
                </a:lnTo>
                <a:lnTo>
                  <a:pt x="382" y="2626"/>
                </a:lnTo>
                <a:lnTo>
                  <a:pt x="329" y="2604"/>
                </a:lnTo>
                <a:lnTo>
                  <a:pt x="274" y="2588"/>
                </a:lnTo>
                <a:lnTo>
                  <a:pt x="217" y="2578"/>
                </a:lnTo>
                <a:lnTo>
                  <a:pt x="160" y="2576"/>
                </a:lnTo>
                <a:lnTo>
                  <a:pt x="131" y="2573"/>
                </a:lnTo>
                <a:lnTo>
                  <a:pt x="104" y="2565"/>
                </a:lnTo>
                <a:lnTo>
                  <a:pt x="77" y="2553"/>
                </a:lnTo>
                <a:lnTo>
                  <a:pt x="54" y="2536"/>
                </a:lnTo>
                <a:lnTo>
                  <a:pt x="35" y="2516"/>
                </a:lnTo>
                <a:lnTo>
                  <a:pt x="20" y="2493"/>
                </a:lnTo>
                <a:lnTo>
                  <a:pt x="14" y="2466"/>
                </a:lnTo>
                <a:lnTo>
                  <a:pt x="3" y="2340"/>
                </a:lnTo>
                <a:lnTo>
                  <a:pt x="0" y="2214"/>
                </a:lnTo>
                <a:lnTo>
                  <a:pt x="4" y="2087"/>
                </a:lnTo>
                <a:lnTo>
                  <a:pt x="15" y="1961"/>
                </a:lnTo>
                <a:lnTo>
                  <a:pt x="20" y="1936"/>
                </a:lnTo>
                <a:lnTo>
                  <a:pt x="31" y="1911"/>
                </a:lnTo>
                <a:lnTo>
                  <a:pt x="46" y="1891"/>
                </a:lnTo>
                <a:lnTo>
                  <a:pt x="65" y="1875"/>
                </a:lnTo>
                <a:lnTo>
                  <a:pt x="88" y="1863"/>
                </a:lnTo>
                <a:lnTo>
                  <a:pt x="114" y="1855"/>
                </a:lnTo>
                <a:lnTo>
                  <a:pt x="144" y="1853"/>
                </a:lnTo>
                <a:lnTo>
                  <a:pt x="207" y="1849"/>
                </a:lnTo>
                <a:lnTo>
                  <a:pt x="270" y="1840"/>
                </a:lnTo>
                <a:lnTo>
                  <a:pt x="329" y="1822"/>
                </a:lnTo>
                <a:lnTo>
                  <a:pt x="385" y="1800"/>
                </a:lnTo>
                <a:lnTo>
                  <a:pt x="438" y="1771"/>
                </a:lnTo>
                <a:lnTo>
                  <a:pt x="486" y="1737"/>
                </a:lnTo>
                <a:lnTo>
                  <a:pt x="530" y="1698"/>
                </a:lnTo>
                <a:lnTo>
                  <a:pt x="568" y="1654"/>
                </a:lnTo>
                <a:lnTo>
                  <a:pt x="600" y="1606"/>
                </a:lnTo>
                <a:lnTo>
                  <a:pt x="627" y="1553"/>
                </a:lnTo>
                <a:lnTo>
                  <a:pt x="645" y="1500"/>
                </a:lnTo>
                <a:lnTo>
                  <a:pt x="658" y="1446"/>
                </a:lnTo>
                <a:lnTo>
                  <a:pt x="664" y="1392"/>
                </a:lnTo>
                <a:lnTo>
                  <a:pt x="664" y="1336"/>
                </a:lnTo>
                <a:lnTo>
                  <a:pt x="658" y="1284"/>
                </a:lnTo>
                <a:lnTo>
                  <a:pt x="646" y="1230"/>
                </a:lnTo>
                <a:lnTo>
                  <a:pt x="629" y="1180"/>
                </a:lnTo>
                <a:lnTo>
                  <a:pt x="606" y="1130"/>
                </a:lnTo>
                <a:lnTo>
                  <a:pt x="576" y="1082"/>
                </a:lnTo>
                <a:lnTo>
                  <a:pt x="542" y="1039"/>
                </a:lnTo>
                <a:lnTo>
                  <a:pt x="503" y="998"/>
                </a:lnTo>
                <a:lnTo>
                  <a:pt x="485" y="978"/>
                </a:lnTo>
                <a:lnTo>
                  <a:pt x="471" y="955"/>
                </a:lnTo>
                <a:lnTo>
                  <a:pt x="465" y="931"/>
                </a:lnTo>
                <a:lnTo>
                  <a:pt x="462" y="905"/>
                </a:lnTo>
                <a:lnTo>
                  <a:pt x="466" y="878"/>
                </a:lnTo>
                <a:lnTo>
                  <a:pt x="474" y="854"/>
                </a:lnTo>
                <a:lnTo>
                  <a:pt x="489" y="831"/>
                </a:lnTo>
                <a:lnTo>
                  <a:pt x="572" y="735"/>
                </a:lnTo>
                <a:lnTo>
                  <a:pt x="658" y="643"/>
                </a:lnTo>
                <a:lnTo>
                  <a:pt x="752" y="556"/>
                </a:lnTo>
                <a:lnTo>
                  <a:pt x="849" y="475"/>
                </a:lnTo>
                <a:lnTo>
                  <a:pt x="872" y="461"/>
                </a:lnTo>
                <a:lnTo>
                  <a:pt x="897" y="452"/>
                </a:lnTo>
                <a:lnTo>
                  <a:pt x="923" y="449"/>
                </a:lnTo>
                <a:lnTo>
                  <a:pt x="948" y="452"/>
                </a:lnTo>
                <a:lnTo>
                  <a:pt x="973" y="459"/>
                </a:lnTo>
                <a:lnTo>
                  <a:pt x="996" y="471"/>
                </a:lnTo>
                <a:lnTo>
                  <a:pt x="1016" y="490"/>
                </a:lnTo>
                <a:lnTo>
                  <a:pt x="1055" y="526"/>
                </a:lnTo>
                <a:lnTo>
                  <a:pt x="1099" y="559"/>
                </a:lnTo>
                <a:lnTo>
                  <a:pt x="1145" y="587"/>
                </a:lnTo>
                <a:lnTo>
                  <a:pt x="1195" y="610"/>
                </a:lnTo>
                <a:lnTo>
                  <a:pt x="1246" y="628"/>
                </a:lnTo>
                <a:lnTo>
                  <a:pt x="1300" y="640"/>
                </a:lnTo>
                <a:lnTo>
                  <a:pt x="1355" y="647"/>
                </a:lnTo>
                <a:lnTo>
                  <a:pt x="1409" y="647"/>
                </a:lnTo>
                <a:lnTo>
                  <a:pt x="1463" y="643"/>
                </a:lnTo>
                <a:lnTo>
                  <a:pt x="1516" y="632"/>
                </a:lnTo>
                <a:lnTo>
                  <a:pt x="1567" y="614"/>
                </a:lnTo>
                <a:lnTo>
                  <a:pt x="1622" y="588"/>
                </a:lnTo>
                <a:lnTo>
                  <a:pt x="1672" y="555"/>
                </a:lnTo>
                <a:lnTo>
                  <a:pt x="1718" y="517"/>
                </a:lnTo>
                <a:lnTo>
                  <a:pt x="1758" y="473"/>
                </a:lnTo>
                <a:lnTo>
                  <a:pt x="1792" y="426"/>
                </a:lnTo>
                <a:lnTo>
                  <a:pt x="1822" y="375"/>
                </a:lnTo>
                <a:lnTo>
                  <a:pt x="1845" y="319"/>
                </a:lnTo>
                <a:lnTo>
                  <a:pt x="1860" y="261"/>
                </a:lnTo>
                <a:lnTo>
                  <a:pt x="1869" y="202"/>
                </a:lnTo>
                <a:lnTo>
                  <a:pt x="1871" y="141"/>
                </a:lnTo>
                <a:lnTo>
                  <a:pt x="1875" y="110"/>
                </a:lnTo>
                <a:lnTo>
                  <a:pt x="1884" y="81"/>
                </a:lnTo>
                <a:lnTo>
                  <a:pt x="1902" y="55"/>
                </a:lnTo>
                <a:lnTo>
                  <a:pt x="1924" y="35"/>
                </a:lnTo>
                <a:lnTo>
                  <a:pt x="1951" y="22"/>
                </a:lnTo>
                <a:lnTo>
                  <a:pt x="1982" y="14"/>
                </a:lnTo>
                <a:lnTo>
                  <a:pt x="2106" y="4"/>
                </a:lnTo>
                <a:lnTo>
                  <a:pt x="2231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4" name="Google Shape;484;p35"/>
          <p:cNvSpPr/>
          <p:nvPr/>
        </p:nvSpPr>
        <p:spPr>
          <a:xfrm>
            <a:off x="346410" y="2978160"/>
            <a:ext cx="324002" cy="323998"/>
          </a:xfrm>
          <a:custGeom>
            <a:rect b="b" l="l" r="r" t="t"/>
            <a:pathLst>
              <a:path extrusionOk="0" h="4440" w="4446">
                <a:moveTo>
                  <a:pt x="2222" y="940"/>
                </a:moveTo>
                <a:lnTo>
                  <a:pt x="2117" y="944"/>
                </a:lnTo>
                <a:lnTo>
                  <a:pt x="2014" y="958"/>
                </a:lnTo>
                <a:lnTo>
                  <a:pt x="1915" y="978"/>
                </a:lnTo>
                <a:lnTo>
                  <a:pt x="1818" y="1005"/>
                </a:lnTo>
                <a:lnTo>
                  <a:pt x="1724" y="1042"/>
                </a:lnTo>
                <a:lnTo>
                  <a:pt x="1634" y="1084"/>
                </a:lnTo>
                <a:lnTo>
                  <a:pt x="1548" y="1132"/>
                </a:lnTo>
                <a:lnTo>
                  <a:pt x="1466" y="1188"/>
                </a:lnTo>
                <a:lnTo>
                  <a:pt x="1389" y="1249"/>
                </a:lnTo>
                <a:lnTo>
                  <a:pt x="1317" y="1315"/>
                </a:lnTo>
                <a:lnTo>
                  <a:pt x="1250" y="1388"/>
                </a:lnTo>
                <a:lnTo>
                  <a:pt x="1188" y="1465"/>
                </a:lnTo>
                <a:lnTo>
                  <a:pt x="1134" y="1546"/>
                </a:lnTo>
                <a:lnTo>
                  <a:pt x="1084" y="1633"/>
                </a:lnTo>
                <a:lnTo>
                  <a:pt x="1042" y="1722"/>
                </a:lnTo>
                <a:lnTo>
                  <a:pt x="1007" y="1815"/>
                </a:lnTo>
                <a:lnTo>
                  <a:pt x="978" y="1913"/>
                </a:lnTo>
                <a:lnTo>
                  <a:pt x="958" y="2013"/>
                </a:lnTo>
                <a:lnTo>
                  <a:pt x="946" y="2116"/>
                </a:lnTo>
                <a:lnTo>
                  <a:pt x="941" y="2220"/>
                </a:lnTo>
                <a:lnTo>
                  <a:pt x="946" y="2325"/>
                </a:lnTo>
                <a:lnTo>
                  <a:pt x="958" y="2428"/>
                </a:lnTo>
                <a:lnTo>
                  <a:pt x="978" y="2528"/>
                </a:lnTo>
                <a:lnTo>
                  <a:pt x="1007" y="2624"/>
                </a:lnTo>
                <a:lnTo>
                  <a:pt x="1042" y="2719"/>
                </a:lnTo>
                <a:lnTo>
                  <a:pt x="1084" y="2808"/>
                </a:lnTo>
                <a:lnTo>
                  <a:pt x="1134" y="2895"/>
                </a:lnTo>
                <a:lnTo>
                  <a:pt x="1188" y="2976"/>
                </a:lnTo>
                <a:lnTo>
                  <a:pt x="1250" y="3053"/>
                </a:lnTo>
                <a:lnTo>
                  <a:pt x="1317" y="3125"/>
                </a:lnTo>
                <a:lnTo>
                  <a:pt x="1389" y="3192"/>
                </a:lnTo>
                <a:lnTo>
                  <a:pt x="1466" y="3253"/>
                </a:lnTo>
                <a:lnTo>
                  <a:pt x="1548" y="3309"/>
                </a:lnTo>
                <a:lnTo>
                  <a:pt x="1634" y="3357"/>
                </a:lnTo>
                <a:lnTo>
                  <a:pt x="1724" y="3399"/>
                </a:lnTo>
                <a:lnTo>
                  <a:pt x="1818" y="3435"/>
                </a:lnTo>
                <a:lnTo>
                  <a:pt x="1915" y="3463"/>
                </a:lnTo>
                <a:lnTo>
                  <a:pt x="2014" y="3483"/>
                </a:lnTo>
                <a:lnTo>
                  <a:pt x="2117" y="3495"/>
                </a:lnTo>
                <a:lnTo>
                  <a:pt x="2222" y="3500"/>
                </a:lnTo>
                <a:lnTo>
                  <a:pt x="2318" y="3497"/>
                </a:lnTo>
                <a:lnTo>
                  <a:pt x="2410" y="3486"/>
                </a:lnTo>
                <a:lnTo>
                  <a:pt x="2501" y="3470"/>
                </a:lnTo>
                <a:lnTo>
                  <a:pt x="2589" y="3447"/>
                </a:lnTo>
                <a:lnTo>
                  <a:pt x="2674" y="3418"/>
                </a:lnTo>
                <a:lnTo>
                  <a:pt x="2757" y="3383"/>
                </a:lnTo>
                <a:lnTo>
                  <a:pt x="2837" y="3344"/>
                </a:lnTo>
                <a:lnTo>
                  <a:pt x="2913" y="3299"/>
                </a:lnTo>
                <a:lnTo>
                  <a:pt x="2345" y="2733"/>
                </a:lnTo>
                <a:lnTo>
                  <a:pt x="2272" y="2760"/>
                </a:lnTo>
                <a:lnTo>
                  <a:pt x="2196" y="2779"/>
                </a:lnTo>
                <a:lnTo>
                  <a:pt x="2119" y="2791"/>
                </a:lnTo>
                <a:lnTo>
                  <a:pt x="2039" y="2795"/>
                </a:lnTo>
                <a:lnTo>
                  <a:pt x="1968" y="2791"/>
                </a:lnTo>
                <a:lnTo>
                  <a:pt x="1901" y="2783"/>
                </a:lnTo>
                <a:lnTo>
                  <a:pt x="1834" y="2768"/>
                </a:lnTo>
                <a:lnTo>
                  <a:pt x="1769" y="2747"/>
                </a:lnTo>
                <a:lnTo>
                  <a:pt x="1707" y="2722"/>
                </a:lnTo>
                <a:lnTo>
                  <a:pt x="1646" y="2689"/>
                </a:lnTo>
                <a:lnTo>
                  <a:pt x="1589" y="2653"/>
                </a:lnTo>
                <a:lnTo>
                  <a:pt x="1533" y="2611"/>
                </a:lnTo>
                <a:lnTo>
                  <a:pt x="1483" y="2565"/>
                </a:lnTo>
                <a:lnTo>
                  <a:pt x="1432" y="2508"/>
                </a:lnTo>
                <a:lnTo>
                  <a:pt x="1387" y="2447"/>
                </a:lnTo>
                <a:lnTo>
                  <a:pt x="1348" y="2384"/>
                </a:lnTo>
                <a:lnTo>
                  <a:pt x="1315" y="2317"/>
                </a:lnTo>
                <a:lnTo>
                  <a:pt x="1290" y="2247"/>
                </a:lnTo>
                <a:lnTo>
                  <a:pt x="1271" y="2175"/>
                </a:lnTo>
                <a:lnTo>
                  <a:pt x="1258" y="2102"/>
                </a:lnTo>
                <a:lnTo>
                  <a:pt x="1253" y="2028"/>
                </a:lnTo>
                <a:lnTo>
                  <a:pt x="1254" y="1953"/>
                </a:lnTo>
                <a:lnTo>
                  <a:pt x="1264" y="1879"/>
                </a:lnTo>
                <a:lnTo>
                  <a:pt x="1280" y="1805"/>
                </a:lnTo>
                <a:lnTo>
                  <a:pt x="1290" y="1782"/>
                </a:lnTo>
                <a:lnTo>
                  <a:pt x="1303" y="1764"/>
                </a:lnTo>
                <a:lnTo>
                  <a:pt x="1321" y="1749"/>
                </a:lnTo>
                <a:lnTo>
                  <a:pt x="1341" y="1741"/>
                </a:lnTo>
                <a:lnTo>
                  <a:pt x="1363" y="1737"/>
                </a:lnTo>
                <a:lnTo>
                  <a:pt x="1376" y="1738"/>
                </a:lnTo>
                <a:lnTo>
                  <a:pt x="1393" y="1742"/>
                </a:lnTo>
                <a:lnTo>
                  <a:pt x="1410" y="1752"/>
                </a:lnTo>
                <a:lnTo>
                  <a:pt x="1428" y="1767"/>
                </a:lnTo>
                <a:lnTo>
                  <a:pt x="1431" y="1768"/>
                </a:lnTo>
                <a:lnTo>
                  <a:pt x="1437" y="1775"/>
                </a:lnTo>
                <a:lnTo>
                  <a:pt x="1448" y="1786"/>
                </a:lnTo>
                <a:lnTo>
                  <a:pt x="1462" y="1800"/>
                </a:lnTo>
                <a:lnTo>
                  <a:pt x="1479" y="1818"/>
                </a:lnTo>
                <a:lnTo>
                  <a:pt x="1500" y="1838"/>
                </a:lnTo>
                <a:lnTo>
                  <a:pt x="1523" y="1860"/>
                </a:lnTo>
                <a:lnTo>
                  <a:pt x="1547" y="1884"/>
                </a:lnTo>
                <a:lnTo>
                  <a:pt x="1573" y="1910"/>
                </a:lnTo>
                <a:lnTo>
                  <a:pt x="1600" y="1937"/>
                </a:lnTo>
                <a:lnTo>
                  <a:pt x="1627" y="1963"/>
                </a:lnTo>
                <a:lnTo>
                  <a:pt x="1653" y="1990"/>
                </a:lnTo>
                <a:lnTo>
                  <a:pt x="1680" y="2017"/>
                </a:lnTo>
                <a:lnTo>
                  <a:pt x="1706" y="2043"/>
                </a:lnTo>
                <a:lnTo>
                  <a:pt x="1730" y="2066"/>
                </a:lnTo>
                <a:lnTo>
                  <a:pt x="1753" y="2089"/>
                </a:lnTo>
                <a:lnTo>
                  <a:pt x="1773" y="2109"/>
                </a:lnTo>
                <a:lnTo>
                  <a:pt x="1791" y="2126"/>
                </a:lnTo>
                <a:lnTo>
                  <a:pt x="1806" y="2137"/>
                </a:lnTo>
                <a:lnTo>
                  <a:pt x="1821" y="2143"/>
                </a:lnTo>
                <a:lnTo>
                  <a:pt x="1833" y="2144"/>
                </a:lnTo>
                <a:lnTo>
                  <a:pt x="1836" y="2144"/>
                </a:lnTo>
                <a:lnTo>
                  <a:pt x="1837" y="2144"/>
                </a:lnTo>
                <a:lnTo>
                  <a:pt x="1842" y="2143"/>
                </a:lnTo>
                <a:lnTo>
                  <a:pt x="1842" y="2144"/>
                </a:lnTo>
                <a:lnTo>
                  <a:pt x="1887" y="2139"/>
                </a:lnTo>
                <a:lnTo>
                  <a:pt x="1933" y="2133"/>
                </a:lnTo>
                <a:lnTo>
                  <a:pt x="1979" y="2128"/>
                </a:lnTo>
                <a:lnTo>
                  <a:pt x="2021" y="2121"/>
                </a:lnTo>
                <a:lnTo>
                  <a:pt x="2060" y="2114"/>
                </a:lnTo>
                <a:lnTo>
                  <a:pt x="2093" y="2108"/>
                </a:lnTo>
                <a:lnTo>
                  <a:pt x="2117" y="2101"/>
                </a:lnTo>
                <a:lnTo>
                  <a:pt x="2123" y="2094"/>
                </a:lnTo>
                <a:lnTo>
                  <a:pt x="2127" y="2091"/>
                </a:lnTo>
                <a:lnTo>
                  <a:pt x="2130" y="2089"/>
                </a:lnTo>
                <a:lnTo>
                  <a:pt x="2136" y="2064"/>
                </a:lnTo>
                <a:lnTo>
                  <a:pt x="2143" y="2032"/>
                </a:lnTo>
                <a:lnTo>
                  <a:pt x="2150" y="1995"/>
                </a:lnTo>
                <a:lnTo>
                  <a:pt x="2155" y="1952"/>
                </a:lnTo>
                <a:lnTo>
                  <a:pt x="2162" y="1907"/>
                </a:lnTo>
                <a:lnTo>
                  <a:pt x="2167" y="1863"/>
                </a:lnTo>
                <a:lnTo>
                  <a:pt x="2172" y="1818"/>
                </a:lnTo>
                <a:lnTo>
                  <a:pt x="2173" y="1811"/>
                </a:lnTo>
                <a:lnTo>
                  <a:pt x="2173" y="1803"/>
                </a:lnTo>
                <a:lnTo>
                  <a:pt x="2173" y="1792"/>
                </a:lnTo>
                <a:lnTo>
                  <a:pt x="2170" y="1780"/>
                </a:lnTo>
                <a:lnTo>
                  <a:pt x="2163" y="1771"/>
                </a:lnTo>
                <a:lnTo>
                  <a:pt x="2147" y="1753"/>
                </a:lnTo>
                <a:lnTo>
                  <a:pt x="2127" y="1734"/>
                </a:lnTo>
                <a:lnTo>
                  <a:pt x="2105" y="1711"/>
                </a:lnTo>
                <a:lnTo>
                  <a:pt x="2079" y="1687"/>
                </a:lnTo>
                <a:lnTo>
                  <a:pt x="2054" y="1661"/>
                </a:lnTo>
                <a:lnTo>
                  <a:pt x="2027" y="1633"/>
                </a:lnTo>
                <a:lnTo>
                  <a:pt x="1999" y="1606"/>
                </a:lnTo>
                <a:lnTo>
                  <a:pt x="1972" y="1577"/>
                </a:lnTo>
                <a:lnTo>
                  <a:pt x="1944" y="1550"/>
                </a:lnTo>
                <a:lnTo>
                  <a:pt x="1918" y="1525"/>
                </a:lnTo>
                <a:lnTo>
                  <a:pt x="1892" y="1499"/>
                </a:lnTo>
                <a:lnTo>
                  <a:pt x="1869" y="1476"/>
                </a:lnTo>
                <a:lnTo>
                  <a:pt x="1849" y="1454"/>
                </a:lnTo>
                <a:lnTo>
                  <a:pt x="1830" y="1435"/>
                </a:lnTo>
                <a:lnTo>
                  <a:pt x="1815" y="1420"/>
                </a:lnTo>
                <a:lnTo>
                  <a:pt x="1804" y="1410"/>
                </a:lnTo>
                <a:lnTo>
                  <a:pt x="1796" y="1401"/>
                </a:lnTo>
                <a:lnTo>
                  <a:pt x="1795" y="1400"/>
                </a:lnTo>
                <a:lnTo>
                  <a:pt x="1780" y="1381"/>
                </a:lnTo>
                <a:lnTo>
                  <a:pt x="1771" y="1359"/>
                </a:lnTo>
                <a:lnTo>
                  <a:pt x="1766" y="1338"/>
                </a:lnTo>
                <a:lnTo>
                  <a:pt x="1769" y="1315"/>
                </a:lnTo>
                <a:lnTo>
                  <a:pt x="1779" y="1293"/>
                </a:lnTo>
                <a:lnTo>
                  <a:pt x="1792" y="1276"/>
                </a:lnTo>
                <a:lnTo>
                  <a:pt x="1810" y="1262"/>
                </a:lnTo>
                <a:lnTo>
                  <a:pt x="1832" y="1253"/>
                </a:lnTo>
                <a:lnTo>
                  <a:pt x="1899" y="1238"/>
                </a:lnTo>
                <a:lnTo>
                  <a:pt x="1968" y="1228"/>
                </a:lnTo>
                <a:lnTo>
                  <a:pt x="2039" y="1226"/>
                </a:lnTo>
                <a:lnTo>
                  <a:pt x="2116" y="1228"/>
                </a:lnTo>
                <a:lnTo>
                  <a:pt x="2193" y="1240"/>
                </a:lnTo>
                <a:lnTo>
                  <a:pt x="2268" y="1259"/>
                </a:lnTo>
                <a:lnTo>
                  <a:pt x="2340" y="1285"/>
                </a:lnTo>
                <a:lnTo>
                  <a:pt x="2409" y="1318"/>
                </a:lnTo>
                <a:lnTo>
                  <a:pt x="2474" y="1357"/>
                </a:lnTo>
                <a:lnTo>
                  <a:pt x="2536" y="1403"/>
                </a:lnTo>
                <a:lnTo>
                  <a:pt x="2594" y="1454"/>
                </a:lnTo>
                <a:lnTo>
                  <a:pt x="2640" y="1506"/>
                </a:lnTo>
                <a:lnTo>
                  <a:pt x="2682" y="1561"/>
                </a:lnTo>
                <a:lnTo>
                  <a:pt x="2720" y="1618"/>
                </a:lnTo>
                <a:lnTo>
                  <a:pt x="2751" y="1679"/>
                </a:lnTo>
                <a:lnTo>
                  <a:pt x="2777" y="1741"/>
                </a:lnTo>
                <a:lnTo>
                  <a:pt x="2797" y="1806"/>
                </a:lnTo>
                <a:lnTo>
                  <a:pt x="2812" y="1872"/>
                </a:lnTo>
                <a:lnTo>
                  <a:pt x="2820" y="1940"/>
                </a:lnTo>
                <a:lnTo>
                  <a:pt x="2824" y="2010"/>
                </a:lnTo>
                <a:lnTo>
                  <a:pt x="2820" y="2089"/>
                </a:lnTo>
                <a:lnTo>
                  <a:pt x="2808" y="2167"/>
                </a:lnTo>
                <a:lnTo>
                  <a:pt x="2789" y="2243"/>
                </a:lnTo>
                <a:lnTo>
                  <a:pt x="2762" y="2316"/>
                </a:lnTo>
                <a:lnTo>
                  <a:pt x="3323" y="2876"/>
                </a:lnTo>
                <a:lnTo>
                  <a:pt x="3369" y="2792"/>
                </a:lnTo>
                <a:lnTo>
                  <a:pt x="3410" y="2704"/>
                </a:lnTo>
                <a:lnTo>
                  <a:pt x="3442" y="2613"/>
                </a:lnTo>
                <a:lnTo>
                  <a:pt x="3469" y="2519"/>
                </a:lnTo>
                <a:lnTo>
                  <a:pt x="3488" y="2421"/>
                </a:lnTo>
                <a:lnTo>
                  <a:pt x="3500" y="2323"/>
                </a:lnTo>
                <a:lnTo>
                  <a:pt x="3505" y="2220"/>
                </a:lnTo>
                <a:lnTo>
                  <a:pt x="3500" y="2116"/>
                </a:lnTo>
                <a:lnTo>
                  <a:pt x="3488" y="2013"/>
                </a:lnTo>
                <a:lnTo>
                  <a:pt x="3467" y="1913"/>
                </a:lnTo>
                <a:lnTo>
                  <a:pt x="3439" y="1815"/>
                </a:lnTo>
                <a:lnTo>
                  <a:pt x="3404" y="1722"/>
                </a:lnTo>
                <a:lnTo>
                  <a:pt x="3361" y="1633"/>
                </a:lnTo>
                <a:lnTo>
                  <a:pt x="3312" y="1546"/>
                </a:lnTo>
                <a:lnTo>
                  <a:pt x="3257" y="1465"/>
                </a:lnTo>
                <a:lnTo>
                  <a:pt x="3196" y="1388"/>
                </a:lnTo>
                <a:lnTo>
                  <a:pt x="3129" y="1315"/>
                </a:lnTo>
                <a:lnTo>
                  <a:pt x="3057" y="1249"/>
                </a:lnTo>
                <a:lnTo>
                  <a:pt x="2980" y="1188"/>
                </a:lnTo>
                <a:lnTo>
                  <a:pt x="2898" y="1132"/>
                </a:lnTo>
                <a:lnTo>
                  <a:pt x="2812" y="1084"/>
                </a:lnTo>
                <a:lnTo>
                  <a:pt x="2722" y="1042"/>
                </a:lnTo>
                <a:lnTo>
                  <a:pt x="2628" y="1005"/>
                </a:lnTo>
                <a:lnTo>
                  <a:pt x="2531" y="978"/>
                </a:lnTo>
                <a:lnTo>
                  <a:pt x="2430" y="958"/>
                </a:lnTo>
                <a:lnTo>
                  <a:pt x="2327" y="944"/>
                </a:lnTo>
                <a:lnTo>
                  <a:pt x="2222" y="940"/>
                </a:lnTo>
                <a:close/>
                <a:moveTo>
                  <a:pt x="2231" y="0"/>
                </a:moveTo>
                <a:lnTo>
                  <a:pt x="2357" y="4"/>
                </a:lnTo>
                <a:lnTo>
                  <a:pt x="2482" y="15"/>
                </a:lnTo>
                <a:lnTo>
                  <a:pt x="2509" y="22"/>
                </a:lnTo>
                <a:lnTo>
                  <a:pt x="2532" y="32"/>
                </a:lnTo>
                <a:lnTo>
                  <a:pt x="2554" y="49"/>
                </a:lnTo>
                <a:lnTo>
                  <a:pt x="2570" y="69"/>
                </a:lnTo>
                <a:lnTo>
                  <a:pt x="2582" y="92"/>
                </a:lnTo>
                <a:lnTo>
                  <a:pt x="2589" y="118"/>
                </a:lnTo>
                <a:lnTo>
                  <a:pt x="2590" y="145"/>
                </a:lnTo>
                <a:lnTo>
                  <a:pt x="2590" y="202"/>
                </a:lnTo>
                <a:lnTo>
                  <a:pt x="2597" y="256"/>
                </a:lnTo>
                <a:lnTo>
                  <a:pt x="2609" y="310"/>
                </a:lnTo>
                <a:lnTo>
                  <a:pt x="2627" y="361"/>
                </a:lnTo>
                <a:lnTo>
                  <a:pt x="2651" y="410"/>
                </a:lnTo>
                <a:lnTo>
                  <a:pt x="2680" y="456"/>
                </a:lnTo>
                <a:lnTo>
                  <a:pt x="2713" y="499"/>
                </a:lnTo>
                <a:lnTo>
                  <a:pt x="2751" y="537"/>
                </a:lnTo>
                <a:lnTo>
                  <a:pt x="2793" y="572"/>
                </a:lnTo>
                <a:lnTo>
                  <a:pt x="2841" y="602"/>
                </a:lnTo>
                <a:lnTo>
                  <a:pt x="2891" y="626"/>
                </a:lnTo>
                <a:lnTo>
                  <a:pt x="2942" y="644"/>
                </a:lnTo>
                <a:lnTo>
                  <a:pt x="2995" y="656"/>
                </a:lnTo>
                <a:lnTo>
                  <a:pt x="3051" y="661"/>
                </a:lnTo>
                <a:lnTo>
                  <a:pt x="3105" y="660"/>
                </a:lnTo>
                <a:lnTo>
                  <a:pt x="3160" y="653"/>
                </a:lnTo>
                <a:lnTo>
                  <a:pt x="3215" y="641"/>
                </a:lnTo>
                <a:lnTo>
                  <a:pt x="3266" y="624"/>
                </a:lnTo>
                <a:lnTo>
                  <a:pt x="3316" y="601"/>
                </a:lnTo>
                <a:lnTo>
                  <a:pt x="3364" y="574"/>
                </a:lnTo>
                <a:lnTo>
                  <a:pt x="3407" y="540"/>
                </a:lnTo>
                <a:lnTo>
                  <a:pt x="3445" y="502"/>
                </a:lnTo>
                <a:lnTo>
                  <a:pt x="3467" y="484"/>
                </a:lnTo>
                <a:lnTo>
                  <a:pt x="3490" y="471"/>
                </a:lnTo>
                <a:lnTo>
                  <a:pt x="3514" y="464"/>
                </a:lnTo>
                <a:lnTo>
                  <a:pt x="3540" y="461"/>
                </a:lnTo>
                <a:lnTo>
                  <a:pt x="3567" y="465"/>
                </a:lnTo>
                <a:lnTo>
                  <a:pt x="3591" y="475"/>
                </a:lnTo>
                <a:lnTo>
                  <a:pt x="3614" y="488"/>
                </a:lnTo>
                <a:lnTo>
                  <a:pt x="3709" y="569"/>
                </a:lnTo>
                <a:lnTo>
                  <a:pt x="3800" y="656"/>
                </a:lnTo>
                <a:lnTo>
                  <a:pt x="3885" y="747"/>
                </a:lnTo>
                <a:lnTo>
                  <a:pt x="3966" y="844"/>
                </a:lnTo>
                <a:lnTo>
                  <a:pt x="3981" y="867"/>
                </a:lnTo>
                <a:lnTo>
                  <a:pt x="3989" y="891"/>
                </a:lnTo>
                <a:lnTo>
                  <a:pt x="3994" y="917"/>
                </a:lnTo>
                <a:lnTo>
                  <a:pt x="3991" y="943"/>
                </a:lnTo>
                <a:lnTo>
                  <a:pt x="3984" y="969"/>
                </a:lnTo>
                <a:lnTo>
                  <a:pt x="3971" y="992"/>
                </a:lnTo>
                <a:lnTo>
                  <a:pt x="3953" y="1012"/>
                </a:lnTo>
                <a:lnTo>
                  <a:pt x="3914" y="1051"/>
                </a:lnTo>
                <a:lnTo>
                  <a:pt x="3880" y="1094"/>
                </a:lnTo>
                <a:lnTo>
                  <a:pt x="3851" y="1140"/>
                </a:lnTo>
                <a:lnTo>
                  <a:pt x="3830" y="1190"/>
                </a:lnTo>
                <a:lnTo>
                  <a:pt x="3812" y="1240"/>
                </a:lnTo>
                <a:lnTo>
                  <a:pt x="3800" y="1293"/>
                </a:lnTo>
                <a:lnTo>
                  <a:pt x="3793" y="1347"/>
                </a:lnTo>
                <a:lnTo>
                  <a:pt x="3793" y="1400"/>
                </a:lnTo>
                <a:lnTo>
                  <a:pt x="3798" y="1454"/>
                </a:lnTo>
                <a:lnTo>
                  <a:pt x="3811" y="1508"/>
                </a:lnTo>
                <a:lnTo>
                  <a:pt x="3828" y="1560"/>
                </a:lnTo>
                <a:lnTo>
                  <a:pt x="3854" y="1614"/>
                </a:lnTo>
                <a:lnTo>
                  <a:pt x="3887" y="1663"/>
                </a:lnTo>
                <a:lnTo>
                  <a:pt x="3923" y="1707"/>
                </a:lnTo>
                <a:lnTo>
                  <a:pt x="3965" y="1748"/>
                </a:lnTo>
                <a:lnTo>
                  <a:pt x="4011" y="1782"/>
                </a:lnTo>
                <a:lnTo>
                  <a:pt x="4061" y="1810"/>
                </a:lnTo>
                <a:lnTo>
                  <a:pt x="4114" y="1833"/>
                </a:lnTo>
                <a:lnTo>
                  <a:pt x="4170" y="1851"/>
                </a:lnTo>
                <a:lnTo>
                  <a:pt x="4228" y="1861"/>
                </a:lnTo>
                <a:lnTo>
                  <a:pt x="4289" y="1864"/>
                </a:lnTo>
                <a:lnTo>
                  <a:pt x="4316" y="1867"/>
                </a:lnTo>
                <a:lnTo>
                  <a:pt x="4343" y="1875"/>
                </a:lnTo>
                <a:lnTo>
                  <a:pt x="4369" y="1888"/>
                </a:lnTo>
                <a:lnTo>
                  <a:pt x="4392" y="1905"/>
                </a:lnTo>
                <a:lnTo>
                  <a:pt x="4411" y="1925"/>
                </a:lnTo>
                <a:lnTo>
                  <a:pt x="4424" y="1948"/>
                </a:lnTo>
                <a:lnTo>
                  <a:pt x="4432" y="1974"/>
                </a:lnTo>
                <a:lnTo>
                  <a:pt x="4442" y="2099"/>
                </a:lnTo>
                <a:lnTo>
                  <a:pt x="4446" y="2227"/>
                </a:lnTo>
                <a:lnTo>
                  <a:pt x="4442" y="2352"/>
                </a:lnTo>
                <a:lnTo>
                  <a:pt x="4431" y="2478"/>
                </a:lnTo>
                <a:lnTo>
                  <a:pt x="4424" y="2505"/>
                </a:lnTo>
                <a:lnTo>
                  <a:pt x="4413" y="2530"/>
                </a:lnTo>
                <a:lnTo>
                  <a:pt x="4396" y="2550"/>
                </a:lnTo>
                <a:lnTo>
                  <a:pt x="4377" y="2567"/>
                </a:lnTo>
                <a:lnTo>
                  <a:pt x="4353" y="2580"/>
                </a:lnTo>
                <a:lnTo>
                  <a:pt x="4328" y="2586"/>
                </a:lnTo>
                <a:lnTo>
                  <a:pt x="4301" y="2588"/>
                </a:lnTo>
                <a:lnTo>
                  <a:pt x="4273" y="2586"/>
                </a:lnTo>
                <a:lnTo>
                  <a:pt x="4214" y="2590"/>
                </a:lnTo>
                <a:lnTo>
                  <a:pt x="4157" y="2601"/>
                </a:lnTo>
                <a:lnTo>
                  <a:pt x="4103" y="2618"/>
                </a:lnTo>
                <a:lnTo>
                  <a:pt x="4050" y="2641"/>
                </a:lnTo>
                <a:lnTo>
                  <a:pt x="4000" y="2669"/>
                </a:lnTo>
                <a:lnTo>
                  <a:pt x="3954" y="2704"/>
                </a:lnTo>
                <a:lnTo>
                  <a:pt x="3912" y="2743"/>
                </a:lnTo>
                <a:lnTo>
                  <a:pt x="3876" y="2787"/>
                </a:lnTo>
                <a:lnTo>
                  <a:pt x="3845" y="2835"/>
                </a:lnTo>
                <a:lnTo>
                  <a:pt x="3819" y="2888"/>
                </a:lnTo>
                <a:lnTo>
                  <a:pt x="3800" y="2941"/>
                </a:lnTo>
                <a:lnTo>
                  <a:pt x="3788" y="2995"/>
                </a:lnTo>
                <a:lnTo>
                  <a:pt x="3781" y="3049"/>
                </a:lnTo>
                <a:lnTo>
                  <a:pt x="3781" y="3103"/>
                </a:lnTo>
                <a:lnTo>
                  <a:pt x="3788" y="3157"/>
                </a:lnTo>
                <a:lnTo>
                  <a:pt x="3800" y="3210"/>
                </a:lnTo>
                <a:lnTo>
                  <a:pt x="3817" y="3261"/>
                </a:lnTo>
                <a:lnTo>
                  <a:pt x="3840" y="3310"/>
                </a:lnTo>
                <a:lnTo>
                  <a:pt x="3869" y="3357"/>
                </a:lnTo>
                <a:lnTo>
                  <a:pt x="3904" y="3401"/>
                </a:lnTo>
                <a:lnTo>
                  <a:pt x="3943" y="3441"/>
                </a:lnTo>
                <a:lnTo>
                  <a:pt x="3961" y="3462"/>
                </a:lnTo>
                <a:lnTo>
                  <a:pt x="3975" y="3485"/>
                </a:lnTo>
                <a:lnTo>
                  <a:pt x="3981" y="3510"/>
                </a:lnTo>
                <a:lnTo>
                  <a:pt x="3984" y="3536"/>
                </a:lnTo>
                <a:lnTo>
                  <a:pt x="3980" y="3562"/>
                </a:lnTo>
                <a:lnTo>
                  <a:pt x="3971" y="3587"/>
                </a:lnTo>
                <a:lnTo>
                  <a:pt x="3956" y="3610"/>
                </a:lnTo>
                <a:lnTo>
                  <a:pt x="3874" y="3706"/>
                </a:lnTo>
                <a:lnTo>
                  <a:pt x="3786" y="3798"/>
                </a:lnTo>
                <a:lnTo>
                  <a:pt x="3694" y="3884"/>
                </a:lnTo>
                <a:lnTo>
                  <a:pt x="3597" y="3965"/>
                </a:lnTo>
                <a:lnTo>
                  <a:pt x="3574" y="3980"/>
                </a:lnTo>
                <a:lnTo>
                  <a:pt x="3549" y="3988"/>
                </a:lnTo>
                <a:lnTo>
                  <a:pt x="3523" y="3991"/>
                </a:lnTo>
                <a:lnTo>
                  <a:pt x="3498" y="3989"/>
                </a:lnTo>
                <a:lnTo>
                  <a:pt x="3472" y="3981"/>
                </a:lnTo>
                <a:lnTo>
                  <a:pt x="3449" y="3969"/>
                </a:lnTo>
                <a:lnTo>
                  <a:pt x="3429" y="3951"/>
                </a:lnTo>
                <a:lnTo>
                  <a:pt x="3391" y="3913"/>
                </a:lnTo>
                <a:lnTo>
                  <a:pt x="3347" y="3881"/>
                </a:lnTo>
                <a:lnTo>
                  <a:pt x="3301" y="3854"/>
                </a:lnTo>
                <a:lnTo>
                  <a:pt x="3251" y="3831"/>
                </a:lnTo>
                <a:lnTo>
                  <a:pt x="3200" y="3813"/>
                </a:lnTo>
                <a:lnTo>
                  <a:pt x="3146" y="3801"/>
                </a:lnTo>
                <a:lnTo>
                  <a:pt x="3091" y="3794"/>
                </a:lnTo>
                <a:lnTo>
                  <a:pt x="3037" y="3793"/>
                </a:lnTo>
                <a:lnTo>
                  <a:pt x="2983" y="3798"/>
                </a:lnTo>
                <a:lnTo>
                  <a:pt x="2930" y="3809"/>
                </a:lnTo>
                <a:lnTo>
                  <a:pt x="2879" y="3826"/>
                </a:lnTo>
                <a:lnTo>
                  <a:pt x="2823" y="3853"/>
                </a:lnTo>
                <a:lnTo>
                  <a:pt x="2773" y="3885"/>
                </a:lnTo>
                <a:lnTo>
                  <a:pt x="2728" y="3923"/>
                </a:lnTo>
                <a:lnTo>
                  <a:pt x="2688" y="3966"/>
                </a:lnTo>
                <a:lnTo>
                  <a:pt x="2652" y="4015"/>
                </a:lnTo>
                <a:lnTo>
                  <a:pt x="2624" y="4066"/>
                </a:lnTo>
                <a:lnTo>
                  <a:pt x="2601" y="4120"/>
                </a:lnTo>
                <a:lnTo>
                  <a:pt x="2585" y="4179"/>
                </a:lnTo>
                <a:lnTo>
                  <a:pt x="2575" y="4238"/>
                </a:lnTo>
                <a:lnTo>
                  <a:pt x="2574" y="4299"/>
                </a:lnTo>
                <a:lnTo>
                  <a:pt x="2573" y="4326"/>
                </a:lnTo>
                <a:lnTo>
                  <a:pt x="2564" y="4352"/>
                </a:lnTo>
                <a:lnTo>
                  <a:pt x="2552" y="4375"/>
                </a:lnTo>
                <a:lnTo>
                  <a:pt x="2535" y="4394"/>
                </a:lnTo>
                <a:lnTo>
                  <a:pt x="2514" y="4410"/>
                </a:lnTo>
                <a:lnTo>
                  <a:pt x="2491" y="4421"/>
                </a:lnTo>
                <a:lnTo>
                  <a:pt x="2464" y="4426"/>
                </a:lnTo>
                <a:lnTo>
                  <a:pt x="2342" y="4437"/>
                </a:lnTo>
                <a:lnTo>
                  <a:pt x="2220" y="4440"/>
                </a:lnTo>
                <a:lnTo>
                  <a:pt x="2092" y="4437"/>
                </a:lnTo>
                <a:lnTo>
                  <a:pt x="1964" y="4425"/>
                </a:lnTo>
                <a:lnTo>
                  <a:pt x="1937" y="4419"/>
                </a:lnTo>
                <a:lnTo>
                  <a:pt x="1913" y="4407"/>
                </a:lnTo>
                <a:lnTo>
                  <a:pt x="1892" y="4391"/>
                </a:lnTo>
                <a:lnTo>
                  <a:pt x="1876" y="4372"/>
                </a:lnTo>
                <a:lnTo>
                  <a:pt x="1864" y="4349"/>
                </a:lnTo>
                <a:lnTo>
                  <a:pt x="1856" y="4323"/>
                </a:lnTo>
                <a:lnTo>
                  <a:pt x="1855" y="4295"/>
                </a:lnTo>
                <a:lnTo>
                  <a:pt x="1855" y="4239"/>
                </a:lnTo>
                <a:lnTo>
                  <a:pt x="1849" y="4184"/>
                </a:lnTo>
                <a:lnTo>
                  <a:pt x="1837" y="4131"/>
                </a:lnTo>
                <a:lnTo>
                  <a:pt x="1818" y="4078"/>
                </a:lnTo>
                <a:lnTo>
                  <a:pt x="1795" y="4030"/>
                </a:lnTo>
                <a:lnTo>
                  <a:pt x="1766" y="3984"/>
                </a:lnTo>
                <a:lnTo>
                  <a:pt x="1733" y="3942"/>
                </a:lnTo>
                <a:lnTo>
                  <a:pt x="1695" y="3903"/>
                </a:lnTo>
                <a:lnTo>
                  <a:pt x="1651" y="3867"/>
                </a:lnTo>
                <a:lnTo>
                  <a:pt x="1605" y="3838"/>
                </a:lnTo>
                <a:lnTo>
                  <a:pt x="1554" y="3813"/>
                </a:lnTo>
                <a:lnTo>
                  <a:pt x="1502" y="3796"/>
                </a:lnTo>
                <a:lnTo>
                  <a:pt x="1449" y="3785"/>
                </a:lnTo>
                <a:lnTo>
                  <a:pt x="1395" y="3780"/>
                </a:lnTo>
                <a:lnTo>
                  <a:pt x="1340" y="3780"/>
                </a:lnTo>
                <a:lnTo>
                  <a:pt x="1286" y="3786"/>
                </a:lnTo>
                <a:lnTo>
                  <a:pt x="1231" y="3798"/>
                </a:lnTo>
                <a:lnTo>
                  <a:pt x="1179" y="3816"/>
                </a:lnTo>
                <a:lnTo>
                  <a:pt x="1128" y="3839"/>
                </a:lnTo>
                <a:lnTo>
                  <a:pt x="1082" y="3867"/>
                </a:lnTo>
                <a:lnTo>
                  <a:pt x="1039" y="3900"/>
                </a:lnTo>
                <a:lnTo>
                  <a:pt x="1000" y="3938"/>
                </a:lnTo>
                <a:lnTo>
                  <a:pt x="979" y="3957"/>
                </a:lnTo>
                <a:lnTo>
                  <a:pt x="956" y="3969"/>
                </a:lnTo>
                <a:lnTo>
                  <a:pt x="931" y="3977"/>
                </a:lnTo>
                <a:lnTo>
                  <a:pt x="905" y="3978"/>
                </a:lnTo>
                <a:lnTo>
                  <a:pt x="879" y="3976"/>
                </a:lnTo>
                <a:lnTo>
                  <a:pt x="853" y="3966"/>
                </a:lnTo>
                <a:lnTo>
                  <a:pt x="830" y="3951"/>
                </a:lnTo>
                <a:lnTo>
                  <a:pt x="736" y="3870"/>
                </a:lnTo>
                <a:lnTo>
                  <a:pt x="645" y="3784"/>
                </a:lnTo>
                <a:lnTo>
                  <a:pt x="559" y="3693"/>
                </a:lnTo>
                <a:lnTo>
                  <a:pt x="480" y="3596"/>
                </a:lnTo>
                <a:lnTo>
                  <a:pt x="465" y="3574"/>
                </a:lnTo>
                <a:lnTo>
                  <a:pt x="457" y="3548"/>
                </a:lnTo>
                <a:lnTo>
                  <a:pt x="452" y="3523"/>
                </a:lnTo>
                <a:lnTo>
                  <a:pt x="455" y="3497"/>
                </a:lnTo>
                <a:lnTo>
                  <a:pt x="462" y="3472"/>
                </a:lnTo>
                <a:lnTo>
                  <a:pt x="474" y="3449"/>
                </a:lnTo>
                <a:lnTo>
                  <a:pt x="493" y="3429"/>
                </a:lnTo>
                <a:lnTo>
                  <a:pt x="531" y="3389"/>
                </a:lnTo>
                <a:lnTo>
                  <a:pt x="565" y="3345"/>
                </a:lnTo>
                <a:lnTo>
                  <a:pt x="593" y="3299"/>
                </a:lnTo>
                <a:lnTo>
                  <a:pt x="616" y="3251"/>
                </a:lnTo>
                <a:lnTo>
                  <a:pt x="634" y="3199"/>
                </a:lnTo>
                <a:lnTo>
                  <a:pt x="646" y="3146"/>
                </a:lnTo>
                <a:lnTo>
                  <a:pt x="653" y="3094"/>
                </a:lnTo>
                <a:lnTo>
                  <a:pt x="653" y="3040"/>
                </a:lnTo>
                <a:lnTo>
                  <a:pt x="646" y="2985"/>
                </a:lnTo>
                <a:lnTo>
                  <a:pt x="635" y="2933"/>
                </a:lnTo>
                <a:lnTo>
                  <a:pt x="616" y="2880"/>
                </a:lnTo>
                <a:lnTo>
                  <a:pt x="591" y="2826"/>
                </a:lnTo>
                <a:lnTo>
                  <a:pt x="558" y="2776"/>
                </a:lnTo>
                <a:lnTo>
                  <a:pt x="520" y="2730"/>
                </a:lnTo>
                <a:lnTo>
                  <a:pt x="478" y="2689"/>
                </a:lnTo>
                <a:lnTo>
                  <a:pt x="432" y="2655"/>
                </a:lnTo>
                <a:lnTo>
                  <a:pt x="382" y="2626"/>
                </a:lnTo>
                <a:lnTo>
                  <a:pt x="329" y="2604"/>
                </a:lnTo>
                <a:lnTo>
                  <a:pt x="274" y="2588"/>
                </a:lnTo>
                <a:lnTo>
                  <a:pt x="217" y="2578"/>
                </a:lnTo>
                <a:lnTo>
                  <a:pt x="160" y="2576"/>
                </a:lnTo>
                <a:lnTo>
                  <a:pt x="131" y="2573"/>
                </a:lnTo>
                <a:lnTo>
                  <a:pt x="104" y="2565"/>
                </a:lnTo>
                <a:lnTo>
                  <a:pt x="77" y="2553"/>
                </a:lnTo>
                <a:lnTo>
                  <a:pt x="54" y="2536"/>
                </a:lnTo>
                <a:lnTo>
                  <a:pt x="35" y="2516"/>
                </a:lnTo>
                <a:lnTo>
                  <a:pt x="20" y="2493"/>
                </a:lnTo>
                <a:lnTo>
                  <a:pt x="14" y="2466"/>
                </a:lnTo>
                <a:lnTo>
                  <a:pt x="3" y="2340"/>
                </a:lnTo>
                <a:lnTo>
                  <a:pt x="0" y="2214"/>
                </a:lnTo>
                <a:lnTo>
                  <a:pt x="4" y="2087"/>
                </a:lnTo>
                <a:lnTo>
                  <a:pt x="15" y="1961"/>
                </a:lnTo>
                <a:lnTo>
                  <a:pt x="20" y="1936"/>
                </a:lnTo>
                <a:lnTo>
                  <a:pt x="31" y="1911"/>
                </a:lnTo>
                <a:lnTo>
                  <a:pt x="46" y="1891"/>
                </a:lnTo>
                <a:lnTo>
                  <a:pt x="65" y="1875"/>
                </a:lnTo>
                <a:lnTo>
                  <a:pt x="88" y="1863"/>
                </a:lnTo>
                <a:lnTo>
                  <a:pt x="114" y="1855"/>
                </a:lnTo>
                <a:lnTo>
                  <a:pt x="144" y="1853"/>
                </a:lnTo>
                <a:lnTo>
                  <a:pt x="207" y="1849"/>
                </a:lnTo>
                <a:lnTo>
                  <a:pt x="270" y="1840"/>
                </a:lnTo>
                <a:lnTo>
                  <a:pt x="329" y="1822"/>
                </a:lnTo>
                <a:lnTo>
                  <a:pt x="385" y="1800"/>
                </a:lnTo>
                <a:lnTo>
                  <a:pt x="438" y="1771"/>
                </a:lnTo>
                <a:lnTo>
                  <a:pt x="486" y="1737"/>
                </a:lnTo>
                <a:lnTo>
                  <a:pt x="530" y="1698"/>
                </a:lnTo>
                <a:lnTo>
                  <a:pt x="568" y="1654"/>
                </a:lnTo>
                <a:lnTo>
                  <a:pt x="600" y="1606"/>
                </a:lnTo>
                <a:lnTo>
                  <a:pt x="627" y="1553"/>
                </a:lnTo>
                <a:lnTo>
                  <a:pt x="645" y="1500"/>
                </a:lnTo>
                <a:lnTo>
                  <a:pt x="658" y="1446"/>
                </a:lnTo>
                <a:lnTo>
                  <a:pt x="664" y="1392"/>
                </a:lnTo>
                <a:lnTo>
                  <a:pt x="664" y="1336"/>
                </a:lnTo>
                <a:lnTo>
                  <a:pt x="658" y="1284"/>
                </a:lnTo>
                <a:lnTo>
                  <a:pt x="646" y="1230"/>
                </a:lnTo>
                <a:lnTo>
                  <a:pt x="629" y="1180"/>
                </a:lnTo>
                <a:lnTo>
                  <a:pt x="606" y="1130"/>
                </a:lnTo>
                <a:lnTo>
                  <a:pt x="576" y="1082"/>
                </a:lnTo>
                <a:lnTo>
                  <a:pt x="542" y="1039"/>
                </a:lnTo>
                <a:lnTo>
                  <a:pt x="503" y="998"/>
                </a:lnTo>
                <a:lnTo>
                  <a:pt x="485" y="978"/>
                </a:lnTo>
                <a:lnTo>
                  <a:pt x="471" y="955"/>
                </a:lnTo>
                <a:lnTo>
                  <a:pt x="465" y="931"/>
                </a:lnTo>
                <a:lnTo>
                  <a:pt x="462" y="905"/>
                </a:lnTo>
                <a:lnTo>
                  <a:pt x="466" y="878"/>
                </a:lnTo>
                <a:lnTo>
                  <a:pt x="474" y="854"/>
                </a:lnTo>
                <a:lnTo>
                  <a:pt x="489" y="831"/>
                </a:lnTo>
                <a:lnTo>
                  <a:pt x="572" y="735"/>
                </a:lnTo>
                <a:lnTo>
                  <a:pt x="658" y="643"/>
                </a:lnTo>
                <a:lnTo>
                  <a:pt x="752" y="556"/>
                </a:lnTo>
                <a:lnTo>
                  <a:pt x="849" y="475"/>
                </a:lnTo>
                <a:lnTo>
                  <a:pt x="872" y="461"/>
                </a:lnTo>
                <a:lnTo>
                  <a:pt x="897" y="452"/>
                </a:lnTo>
                <a:lnTo>
                  <a:pt x="923" y="449"/>
                </a:lnTo>
                <a:lnTo>
                  <a:pt x="948" y="452"/>
                </a:lnTo>
                <a:lnTo>
                  <a:pt x="973" y="459"/>
                </a:lnTo>
                <a:lnTo>
                  <a:pt x="996" y="471"/>
                </a:lnTo>
                <a:lnTo>
                  <a:pt x="1016" y="490"/>
                </a:lnTo>
                <a:lnTo>
                  <a:pt x="1055" y="526"/>
                </a:lnTo>
                <a:lnTo>
                  <a:pt x="1099" y="559"/>
                </a:lnTo>
                <a:lnTo>
                  <a:pt x="1145" y="587"/>
                </a:lnTo>
                <a:lnTo>
                  <a:pt x="1195" y="610"/>
                </a:lnTo>
                <a:lnTo>
                  <a:pt x="1246" y="628"/>
                </a:lnTo>
                <a:lnTo>
                  <a:pt x="1300" y="640"/>
                </a:lnTo>
                <a:lnTo>
                  <a:pt x="1355" y="647"/>
                </a:lnTo>
                <a:lnTo>
                  <a:pt x="1409" y="647"/>
                </a:lnTo>
                <a:lnTo>
                  <a:pt x="1463" y="643"/>
                </a:lnTo>
                <a:lnTo>
                  <a:pt x="1516" y="632"/>
                </a:lnTo>
                <a:lnTo>
                  <a:pt x="1567" y="614"/>
                </a:lnTo>
                <a:lnTo>
                  <a:pt x="1622" y="588"/>
                </a:lnTo>
                <a:lnTo>
                  <a:pt x="1672" y="555"/>
                </a:lnTo>
                <a:lnTo>
                  <a:pt x="1718" y="517"/>
                </a:lnTo>
                <a:lnTo>
                  <a:pt x="1758" y="473"/>
                </a:lnTo>
                <a:lnTo>
                  <a:pt x="1792" y="426"/>
                </a:lnTo>
                <a:lnTo>
                  <a:pt x="1822" y="375"/>
                </a:lnTo>
                <a:lnTo>
                  <a:pt x="1845" y="319"/>
                </a:lnTo>
                <a:lnTo>
                  <a:pt x="1860" y="261"/>
                </a:lnTo>
                <a:lnTo>
                  <a:pt x="1869" y="202"/>
                </a:lnTo>
                <a:lnTo>
                  <a:pt x="1871" y="141"/>
                </a:lnTo>
                <a:lnTo>
                  <a:pt x="1875" y="110"/>
                </a:lnTo>
                <a:lnTo>
                  <a:pt x="1884" y="81"/>
                </a:lnTo>
                <a:lnTo>
                  <a:pt x="1902" y="55"/>
                </a:lnTo>
                <a:lnTo>
                  <a:pt x="1924" y="35"/>
                </a:lnTo>
                <a:lnTo>
                  <a:pt x="1951" y="22"/>
                </a:lnTo>
                <a:lnTo>
                  <a:pt x="1982" y="14"/>
                </a:lnTo>
                <a:lnTo>
                  <a:pt x="2106" y="4"/>
                </a:lnTo>
                <a:lnTo>
                  <a:pt x="2231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5" name="Google Shape;485;p35"/>
          <p:cNvSpPr/>
          <p:nvPr/>
        </p:nvSpPr>
        <p:spPr>
          <a:xfrm>
            <a:off x="346410" y="4100036"/>
            <a:ext cx="324002" cy="323998"/>
          </a:xfrm>
          <a:custGeom>
            <a:rect b="b" l="l" r="r" t="t"/>
            <a:pathLst>
              <a:path extrusionOk="0" h="4440" w="4446">
                <a:moveTo>
                  <a:pt x="2222" y="940"/>
                </a:moveTo>
                <a:lnTo>
                  <a:pt x="2117" y="944"/>
                </a:lnTo>
                <a:lnTo>
                  <a:pt x="2014" y="958"/>
                </a:lnTo>
                <a:lnTo>
                  <a:pt x="1915" y="978"/>
                </a:lnTo>
                <a:lnTo>
                  <a:pt x="1818" y="1005"/>
                </a:lnTo>
                <a:lnTo>
                  <a:pt x="1724" y="1042"/>
                </a:lnTo>
                <a:lnTo>
                  <a:pt x="1634" y="1084"/>
                </a:lnTo>
                <a:lnTo>
                  <a:pt x="1548" y="1132"/>
                </a:lnTo>
                <a:lnTo>
                  <a:pt x="1466" y="1188"/>
                </a:lnTo>
                <a:lnTo>
                  <a:pt x="1389" y="1249"/>
                </a:lnTo>
                <a:lnTo>
                  <a:pt x="1317" y="1315"/>
                </a:lnTo>
                <a:lnTo>
                  <a:pt x="1250" y="1388"/>
                </a:lnTo>
                <a:lnTo>
                  <a:pt x="1188" y="1465"/>
                </a:lnTo>
                <a:lnTo>
                  <a:pt x="1134" y="1546"/>
                </a:lnTo>
                <a:lnTo>
                  <a:pt x="1084" y="1633"/>
                </a:lnTo>
                <a:lnTo>
                  <a:pt x="1042" y="1722"/>
                </a:lnTo>
                <a:lnTo>
                  <a:pt x="1007" y="1815"/>
                </a:lnTo>
                <a:lnTo>
                  <a:pt x="978" y="1913"/>
                </a:lnTo>
                <a:lnTo>
                  <a:pt x="958" y="2013"/>
                </a:lnTo>
                <a:lnTo>
                  <a:pt x="946" y="2116"/>
                </a:lnTo>
                <a:lnTo>
                  <a:pt x="941" y="2220"/>
                </a:lnTo>
                <a:lnTo>
                  <a:pt x="946" y="2325"/>
                </a:lnTo>
                <a:lnTo>
                  <a:pt x="958" y="2428"/>
                </a:lnTo>
                <a:lnTo>
                  <a:pt x="978" y="2528"/>
                </a:lnTo>
                <a:lnTo>
                  <a:pt x="1007" y="2624"/>
                </a:lnTo>
                <a:lnTo>
                  <a:pt x="1042" y="2719"/>
                </a:lnTo>
                <a:lnTo>
                  <a:pt x="1084" y="2808"/>
                </a:lnTo>
                <a:lnTo>
                  <a:pt x="1134" y="2895"/>
                </a:lnTo>
                <a:lnTo>
                  <a:pt x="1188" y="2976"/>
                </a:lnTo>
                <a:lnTo>
                  <a:pt x="1250" y="3053"/>
                </a:lnTo>
                <a:lnTo>
                  <a:pt x="1317" y="3125"/>
                </a:lnTo>
                <a:lnTo>
                  <a:pt x="1389" y="3192"/>
                </a:lnTo>
                <a:lnTo>
                  <a:pt x="1466" y="3253"/>
                </a:lnTo>
                <a:lnTo>
                  <a:pt x="1548" y="3309"/>
                </a:lnTo>
                <a:lnTo>
                  <a:pt x="1634" y="3357"/>
                </a:lnTo>
                <a:lnTo>
                  <a:pt x="1724" y="3399"/>
                </a:lnTo>
                <a:lnTo>
                  <a:pt x="1818" y="3435"/>
                </a:lnTo>
                <a:lnTo>
                  <a:pt x="1915" y="3463"/>
                </a:lnTo>
                <a:lnTo>
                  <a:pt x="2014" y="3483"/>
                </a:lnTo>
                <a:lnTo>
                  <a:pt x="2117" y="3495"/>
                </a:lnTo>
                <a:lnTo>
                  <a:pt x="2222" y="3500"/>
                </a:lnTo>
                <a:lnTo>
                  <a:pt x="2318" y="3497"/>
                </a:lnTo>
                <a:lnTo>
                  <a:pt x="2410" y="3486"/>
                </a:lnTo>
                <a:lnTo>
                  <a:pt x="2501" y="3470"/>
                </a:lnTo>
                <a:lnTo>
                  <a:pt x="2589" y="3447"/>
                </a:lnTo>
                <a:lnTo>
                  <a:pt x="2674" y="3418"/>
                </a:lnTo>
                <a:lnTo>
                  <a:pt x="2757" y="3383"/>
                </a:lnTo>
                <a:lnTo>
                  <a:pt x="2837" y="3344"/>
                </a:lnTo>
                <a:lnTo>
                  <a:pt x="2913" y="3299"/>
                </a:lnTo>
                <a:lnTo>
                  <a:pt x="2345" y="2733"/>
                </a:lnTo>
                <a:lnTo>
                  <a:pt x="2272" y="2760"/>
                </a:lnTo>
                <a:lnTo>
                  <a:pt x="2196" y="2779"/>
                </a:lnTo>
                <a:lnTo>
                  <a:pt x="2119" y="2791"/>
                </a:lnTo>
                <a:lnTo>
                  <a:pt x="2039" y="2795"/>
                </a:lnTo>
                <a:lnTo>
                  <a:pt x="1968" y="2791"/>
                </a:lnTo>
                <a:lnTo>
                  <a:pt x="1901" y="2783"/>
                </a:lnTo>
                <a:lnTo>
                  <a:pt x="1834" y="2768"/>
                </a:lnTo>
                <a:lnTo>
                  <a:pt x="1769" y="2747"/>
                </a:lnTo>
                <a:lnTo>
                  <a:pt x="1707" y="2722"/>
                </a:lnTo>
                <a:lnTo>
                  <a:pt x="1646" y="2689"/>
                </a:lnTo>
                <a:lnTo>
                  <a:pt x="1589" y="2653"/>
                </a:lnTo>
                <a:lnTo>
                  <a:pt x="1533" y="2611"/>
                </a:lnTo>
                <a:lnTo>
                  <a:pt x="1483" y="2565"/>
                </a:lnTo>
                <a:lnTo>
                  <a:pt x="1432" y="2508"/>
                </a:lnTo>
                <a:lnTo>
                  <a:pt x="1387" y="2447"/>
                </a:lnTo>
                <a:lnTo>
                  <a:pt x="1348" y="2384"/>
                </a:lnTo>
                <a:lnTo>
                  <a:pt x="1315" y="2317"/>
                </a:lnTo>
                <a:lnTo>
                  <a:pt x="1290" y="2247"/>
                </a:lnTo>
                <a:lnTo>
                  <a:pt x="1271" y="2175"/>
                </a:lnTo>
                <a:lnTo>
                  <a:pt x="1258" y="2102"/>
                </a:lnTo>
                <a:lnTo>
                  <a:pt x="1253" y="2028"/>
                </a:lnTo>
                <a:lnTo>
                  <a:pt x="1254" y="1953"/>
                </a:lnTo>
                <a:lnTo>
                  <a:pt x="1264" y="1879"/>
                </a:lnTo>
                <a:lnTo>
                  <a:pt x="1280" y="1805"/>
                </a:lnTo>
                <a:lnTo>
                  <a:pt x="1290" y="1782"/>
                </a:lnTo>
                <a:lnTo>
                  <a:pt x="1303" y="1764"/>
                </a:lnTo>
                <a:lnTo>
                  <a:pt x="1321" y="1749"/>
                </a:lnTo>
                <a:lnTo>
                  <a:pt x="1341" y="1741"/>
                </a:lnTo>
                <a:lnTo>
                  <a:pt x="1363" y="1737"/>
                </a:lnTo>
                <a:lnTo>
                  <a:pt x="1376" y="1738"/>
                </a:lnTo>
                <a:lnTo>
                  <a:pt x="1393" y="1742"/>
                </a:lnTo>
                <a:lnTo>
                  <a:pt x="1410" y="1752"/>
                </a:lnTo>
                <a:lnTo>
                  <a:pt x="1428" y="1767"/>
                </a:lnTo>
                <a:lnTo>
                  <a:pt x="1431" y="1768"/>
                </a:lnTo>
                <a:lnTo>
                  <a:pt x="1437" y="1775"/>
                </a:lnTo>
                <a:lnTo>
                  <a:pt x="1448" y="1786"/>
                </a:lnTo>
                <a:lnTo>
                  <a:pt x="1462" y="1800"/>
                </a:lnTo>
                <a:lnTo>
                  <a:pt x="1479" y="1818"/>
                </a:lnTo>
                <a:lnTo>
                  <a:pt x="1500" y="1838"/>
                </a:lnTo>
                <a:lnTo>
                  <a:pt x="1523" y="1860"/>
                </a:lnTo>
                <a:lnTo>
                  <a:pt x="1547" y="1884"/>
                </a:lnTo>
                <a:lnTo>
                  <a:pt x="1573" y="1910"/>
                </a:lnTo>
                <a:lnTo>
                  <a:pt x="1600" y="1937"/>
                </a:lnTo>
                <a:lnTo>
                  <a:pt x="1627" y="1963"/>
                </a:lnTo>
                <a:lnTo>
                  <a:pt x="1653" y="1990"/>
                </a:lnTo>
                <a:lnTo>
                  <a:pt x="1680" y="2017"/>
                </a:lnTo>
                <a:lnTo>
                  <a:pt x="1706" y="2043"/>
                </a:lnTo>
                <a:lnTo>
                  <a:pt x="1730" y="2066"/>
                </a:lnTo>
                <a:lnTo>
                  <a:pt x="1753" y="2089"/>
                </a:lnTo>
                <a:lnTo>
                  <a:pt x="1773" y="2109"/>
                </a:lnTo>
                <a:lnTo>
                  <a:pt x="1791" y="2126"/>
                </a:lnTo>
                <a:lnTo>
                  <a:pt x="1806" y="2137"/>
                </a:lnTo>
                <a:lnTo>
                  <a:pt x="1821" y="2143"/>
                </a:lnTo>
                <a:lnTo>
                  <a:pt x="1833" y="2144"/>
                </a:lnTo>
                <a:lnTo>
                  <a:pt x="1836" y="2144"/>
                </a:lnTo>
                <a:lnTo>
                  <a:pt x="1837" y="2144"/>
                </a:lnTo>
                <a:lnTo>
                  <a:pt x="1842" y="2143"/>
                </a:lnTo>
                <a:lnTo>
                  <a:pt x="1842" y="2144"/>
                </a:lnTo>
                <a:lnTo>
                  <a:pt x="1887" y="2139"/>
                </a:lnTo>
                <a:lnTo>
                  <a:pt x="1933" y="2133"/>
                </a:lnTo>
                <a:lnTo>
                  <a:pt x="1979" y="2128"/>
                </a:lnTo>
                <a:lnTo>
                  <a:pt x="2021" y="2121"/>
                </a:lnTo>
                <a:lnTo>
                  <a:pt x="2060" y="2114"/>
                </a:lnTo>
                <a:lnTo>
                  <a:pt x="2093" y="2108"/>
                </a:lnTo>
                <a:lnTo>
                  <a:pt x="2117" y="2101"/>
                </a:lnTo>
                <a:lnTo>
                  <a:pt x="2123" y="2094"/>
                </a:lnTo>
                <a:lnTo>
                  <a:pt x="2127" y="2091"/>
                </a:lnTo>
                <a:lnTo>
                  <a:pt x="2130" y="2089"/>
                </a:lnTo>
                <a:lnTo>
                  <a:pt x="2136" y="2064"/>
                </a:lnTo>
                <a:lnTo>
                  <a:pt x="2143" y="2032"/>
                </a:lnTo>
                <a:lnTo>
                  <a:pt x="2150" y="1995"/>
                </a:lnTo>
                <a:lnTo>
                  <a:pt x="2155" y="1952"/>
                </a:lnTo>
                <a:lnTo>
                  <a:pt x="2162" y="1907"/>
                </a:lnTo>
                <a:lnTo>
                  <a:pt x="2167" y="1863"/>
                </a:lnTo>
                <a:lnTo>
                  <a:pt x="2172" y="1818"/>
                </a:lnTo>
                <a:lnTo>
                  <a:pt x="2173" y="1811"/>
                </a:lnTo>
                <a:lnTo>
                  <a:pt x="2173" y="1803"/>
                </a:lnTo>
                <a:lnTo>
                  <a:pt x="2173" y="1792"/>
                </a:lnTo>
                <a:lnTo>
                  <a:pt x="2170" y="1780"/>
                </a:lnTo>
                <a:lnTo>
                  <a:pt x="2163" y="1771"/>
                </a:lnTo>
                <a:lnTo>
                  <a:pt x="2147" y="1753"/>
                </a:lnTo>
                <a:lnTo>
                  <a:pt x="2127" y="1734"/>
                </a:lnTo>
                <a:lnTo>
                  <a:pt x="2105" y="1711"/>
                </a:lnTo>
                <a:lnTo>
                  <a:pt x="2079" y="1687"/>
                </a:lnTo>
                <a:lnTo>
                  <a:pt x="2054" y="1661"/>
                </a:lnTo>
                <a:lnTo>
                  <a:pt x="2027" y="1633"/>
                </a:lnTo>
                <a:lnTo>
                  <a:pt x="1999" y="1606"/>
                </a:lnTo>
                <a:lnTo>
                  <a:pt x="1972" y="1577"/>
                </a:lnTo>
                <a:lnTo>
                  <a:pt x="1944" y="1550"/>
                </a:lnTo>
                <a:lnTo>
                  <a:pt x="1918" y="1525"/>
                </a:lnTo>
                <a:lnTo>
                  <a:pt x="1892" y="1499"/>
                </a:lnTo>
                <a:lnTo>
                  <a:pt x="1869" y="1476"/>
                </a:lnTo>
                <a:lnTo>
                  <a:pt x="1849" y="1454"/>
                </a:lnTo>
                <a:lnTo>
                  <a:pt x="1830" y="1435"/>
                </a:lnTo>
                <a:lnTo>
                  <a:pt x="1815" y="1420"/>
                </a:lnTo>
                <a:lnTo>
                  <a:pt x="1804" y="1410"/>
                </a:lnTo>
                <a:lnTo>
                  <a:pt x="1796" y="1401"/>
                </a:lnTo>
                <a:lnTo>
                  <a:pt x="1795" y="1400"/>
                </a:lnTo>
                <a:lnTo>
                  <a:pt x="1780" y="1381"/>
                </a:lnTo>
                <a:lnTo>
                  <a:pt x="1771" y="1359"/>
                </a:lnTo>
                <a:lnTo>
                  <a:pt x="1766" y="1338"/>
                </a:lnTo>
                <a:lnTo>
                  <a:pt x="1769" y="1315"/>
                </a:lnTo>
                <a:lnTo>
                  <a:pt x="1779" y="1293"/>
                </a:lnTo>
                <a:lnTo>
                  <a:pt x="1792" y="1276"/>
                </a:lnTo>
                <a:lnTo>
                  <a:pt x="1810" y="1262"/>
                </a:lnTo>
                <a:lnTo>
                  <a:pt x="1832" y="1253"/>
                </a:lnTo>
                <a:lnTo>
                  <a:pt x="1899" y="1238"/>
                </a:lnTo>
                <a:lnTo>
                  <a:pt x="1968" y="1228"/>
                </a:lnTo>
                <a:lnTo>
                  <a:pt x="2039" y="1226"/>
                </a:lnTo>
                <a:lnTo>
                  <a:pt x="2116" y="1228"/>
                </a:lnTo>
                <a:lnTo>
                  <a:pt x="2193" y="1240"/>
                </a:lnTo>
                <a:lnTo>
                  <a:pt x="2268" y="1259"/>
                </a:lnTo>
                <a:lnTo>
                  <a:pt x="2340" y="1285"/>
                </a:lnTo>
                <a:lnTo>
                  <a:pt x="2409" y="1318"/>
                </a:lnTo>
                <a:lnTo>
                  <a:pt x="2474" y="1357"/>
                </a:lnTo>
                <a:lnTo>
                  <a:pt x="2536" y="1403"/>
                </a:lnTo>
                <a:lnTo>
                  <a:pt x="2594" y="1454"/>
                </a:lnTo>
                <a:lnTo>
                  <a:pt x="2640" y="1506"/>
                </a:lnTo>
                <a:lnTo>
                  <a:pt x="2682" y="1561"/>
                </a:lnTo>
                <a:lnTo>
                  <a:pt x="2720" y="1618"/>
                </a:lnTo>
                <a:lnTo>
                  <a:pt x="2751" y="1679"/>
                </a:lnTo>
                <a:lnTo>
                  <a:pt x="2777" y="1741"/>
                </a:lnTo>
                <a:lnTo>
                  <a:pt x="2797" y="1806"/>
                </a:lnTo>
                <a:lnTo>
                  <a:pt x="2812" y="1872"/>
                </a:lnTo>
                <a:lnTo>
                  <a:pt x="2820" y="1940"/>
                </a:lnTo>
                <a:lnTo>
                  <a:pt x="2824" y="2010"/>
                </a:lnTo>
                <a:lnTo>
                  <a:pt x="2820" y="2089"/>
                </a:lnTo>
                <a:lnTo>
                  <a:pt x="2808" y="2167"/>
                </a:lnTo>
                <a:lnTo>
                  <a:pt x="2789" y="2243"/>
                </a:lnTo>
                <a:lnTo>
                  <a:pt x="2762" y="2316"/>
                </a:lnTo>
                <a:lnTo>
                  <a:pt x="3323" y="2876"/>
                </a:lnTo>
                <a:lnTo>
                  <a:pt x="3369" y="2792"/>
                </a:lnTo>
                <a:lnTo>
                  <a:pt x="3410" y="2704"/>
                </a:lnTo>
                <a:lnTo>
                  <a:pt x="3442" y="2613"/>
                </a:lnTo>
                <a:lnTo>
                  <a:pt x="3469" y="2519"/>
                </a:lnTo>
                <a:lnTo>
                  <a:pt x="3488" y="2421"/>
                </a:lnTo>
                <a:lnTo>
                  <a:pt x="3500" y="2323"/>
                </a:lnTo>
                <a:lnTo>
                  <a:pt x="3505" y="2220"/>
                </a:lnTo>
                <a:lnTo>
                  <a:pt x="3500" y="2116"/>
                </a:lnTo>
                <a:lnTo>
                  <a:pt x="3488" y="2013"/>
                </a:lnTo>
                <a:lnTo>
                  <a:pt x="3467" y="1913"/>
                </a:lnTo>
                <a:lnTo>
                  <a:pt x="3439" y="1815"/>
                </a:lnTo>
                <a:lnTo>
                  <a:pt x="3404" y="1722"/>
                </a:lnTo>
                <a:lnTo>
                  <a:pt x="3361" y="1633"/>
                </a:lnTo>
                <a:lnTo>
                  <a:pt x="3312" y="1546"/>
                </a:lnTo>
                <a:lnTo>
                  <a:pt x="3257" y="1465"/>
                </a:lnTo>
                <a:lnTo>
                  <a:pt x="3196" y="1388"/>
                </a:lnTo>
                <a:lnTo>
                  <a:pt x="3129" y="1315"/>
                </a:lnTo>
                <a:lnTo>
                  <a:pt x="3057" y="1249"/>
                </a:lnTo>
                <a:lnTo>
                  <a:pt x="2980" y="1188"/>
                </a:lnTo>
                <a:lnTo>
                  <a:pt x="2898" y="1132"/>
                </a:lnTo>
                <a:lnTo>
                  <a:pt x="2812" y="1084"/>
                </a:lnTo>
                <a:lnTo>
                  <a:pt x="2722" y="1042"/>
                </a:lnTo>
                <a:lnTo>
                  <a:pt x="2628" y="1005"/>
                </a:lnTo>
                <a:lnTo>
                  <a:pt x="2531" y="978"/>
                </a:lnTo>
                <a:lnTo>
                  <a:pt x="2430" y="958"/>
                </a:lnTo>
                <a:lnTo>
                  <a:pt x="2327" y="944"/>
                </a:lnTo>
                <a:lnTo>
                  <a:pt x="2222" y="940"/>
                </a:lnTo>
                <a:close/>
                <a:moveTo>
                  <a:pt x="2231" y="0"/>
                </a:moveTo>
                <a:lnTo>
                  <a:pt x="2357" y="4"/>
                </a:lnTo>
                <a:lnTo>
                  <a:pt x="2482" y="15"/>
                </a:lnTo>
                <a:lnTo>
                  <a:pt x="2509" y="22"/>
                </a:lnTo>
                <a:lnTo>
                  <a:pt x="2532" y="32"/>
                </a:lnTo>
                <a:lnTo>
                  <a:pt x="2554" y="49"/>
                </a:lnTo>
                <a:lnTo>
                  <a:pt x="2570" y="69"/>
                </a:lnTo>
                <a:lnTo>
                  <a:pt x="2582" y="92"/>
                </a:lnTo>
                <a:lnTo>
                  <a:pt x="2589" y="118"/>
                </a:lnTo>
                <a:lnTo>
                  <a:pt x="2590" y="145"/>
                </a:lnTo>
                <a:lnTo>
                  <a:pt x="2590" y="202"/>
                </a:lnTo>
                <a:lnTo>
                  <a:pt x="2597" y="256"/>
                </a:lnTo>
                <a:lnTo>
                  <a:pt x="2609" y="310"/>
                </a:lnTo>
                <a:lnTo>
                  <a:pt x="2627" y="361"/>
                </a:lnTo>
                <a:lnTo>
                  <a:pt x="2651" y="410"/>
                </a:lnTo>
                <a:lnTo>
                  <a:pt x="2680" y="456"/>
                </a:lnTo>
                <a:lnTo>
                  <a:pt x="2713" y="499"/>
                </a:lnTo>
                <a:lnTo>
                  <a:pt x="2751" y="537"/>
                </a:lnTo>
                <a:lnTo>
                  <a:pt x="2793" y="572"/>
                </a:lnTo>
                <a:lnTo>
                  <a:pt x="2841" y="602"/>
                </a:lnTo>
                <a:lnTo>
                  <a:pt x="2891" y="626"/>
                </a:lnTo>
                <a:lnTo>
                  <a:pt x="2942" y="644"/>
                </a:lnTo>
                <a:lnTo>
                  <a:pt x="2995" y="656"/>
                </a:lnTo>
                <a:lnTo>
                  <a:pt x="3051" y="661"/>
                </a:lnTo>
                <a:lnTo>
                  <a:pt x="3105" y="660"/>
                </a:lnTo>
                <a:lnTo>
                  <a:pt x="3160" y="653"/>
                </a:lnTo>
                <a:lnTo>
                  <a:pt x="3215" y="641"/>
                </a:lnTo>
                <a:lnTo>
                  <a:pt x="3266" y="624"/>
                </a:lnTo>
                <a:lnTo>
                  <a:pt x="3316" y="601"/>
                </a:lnTo>
                <a:lnTo>
                  <a:pt x="3364" y="574"/>
                </a:lnTo>
                <a:lnTo>
                  <a:pt x="3407" y="540"/>
                </a:lnTo>
                <a:lnTo>
                  <a:pt x="3445" y="502"/>
                </a:lnTo>
                <a:lnTo>
                  <a:pt x="3467" y="484"/>
                </a:lnTo>
                <a:lnTo>
                  <a:pt x="3490" y="471"/>
                </a:lnTo>
                <a:lnTo>
                  <a:pt x="3514" y="464"/>
                </a:lnTo>
                <a:lnTo>
                  <a:pt x="3540" y="461"/>
                </a:lnTo>
                <a:lnTo>
                  <a:pt x="3567" y="465"/>
                </a:lnTo>
                <a:lnTo>
                  <a:pt x="3591" y="475"/>
                </a:lnTo>
                <a:lnTo>
                  <a:pt x="3614" y="488"/>
                </a:lnTo>
                <a:lnTo>
                  <a:pt x="3709" y="569"/>
                </a:lnTo>
                <a:lnTo>
                  <a:pt x="3800" y="656"/>
                </a:lnTo>
                <a:lnTo>
                  <a:pt x="3885" y="747"/>
                </a:lnTo>
                <a:lnTo>
                  <a:pt x="3966" y="844"/>
                </a:lnTo>
                <a:lnTo>
                  <a:pt x="3981" y="867"/>
                </a:lnTo>
                <a:lnTo>
                  <a:pt x="3989" y="891"/>
                </a:lnTo>
                <a:lnTo>
                  <a:pt x="3994" y="917"/>
                </a:lnTo>
                <a:lnTo>
                  <a:pt x="3991" y="943"/>
                </a:lnTo>
                <a:lnTo>
                  <a:pt x="3984" y="969"/>
                </a:lnTo>
                <a:lnTo>
                  <a:pt x="3971" y="992"/>
                </a:lnTo>
                <a:lnTo>
                  <a:pt x="3953" y="1012"/>
                </a:lnTo>
                <a:lnTo>
                  <a:pt x="3914" y="1051"/>
                </a:lnTo>
                <a:lnTo>
                  <a:pt x="3880" y="1094"/>
                </a:lnTo>
                <a:lnTo>
                  <a:pt x="3851" y="1140"/>
                </a:lnTo>
                <a:lnTo>
                  <a:pt x="3830" y="1190"/>
                </a:lnTo>
                <a:lnTo>
                  <a:pt x="3812" y="1240"/>
                </a:lnTo>
                <a:lnTo>
                  <a:pt x="3800" y="1293"/>
                </a:lnTo>
                <a:lnTo>
                  <a:pt x="3793" y="1347"/>
                </a:lnTo>
                <a:lnTo>
                  <a:pt x="3793" y="1400"/>
                </a:lnTo>
                <a:lnTo>
                  <a:pt x="3798" y="1454"/>
                </a:lnTo>
                <a:lnTo>
                  <a:pt x="3811" y="1508"/>
                </a:lnTo>
                <a:lnTo>
                  <a:pt x="3828" y="1560"/>
                </a:lnTo>
                <a:lnTo>
                  <a:pt x="3854" y="1614"/>
                </a:lnTo>
                <a:lnTo>
                  <a:pt x="3887" y="1663"/>
                </a:lnTo>
                <a:lnTo>
                  <a:pt x="3923" y="1707"/>
                </a:lnTo>
                <a:lnTo>
                  <a:pt x="3965" y="1748"/>
                </a:lnTo>
                <a:lnTo>
                  <a:pt x="4011" y="1782"/>
                </a:lnTo>
                <a:lnTo>
                  <a:pt x="4061" y="1810"/>
                </a:lnTo>
                <a:lnTo>
                  <a:pt x="4114" y="1833"/>
                </a:lnTo>
                <a:lnTo>
                  <a:pt x="4170" y="1851"/>
                </a:lnTo>
                <a:lnTo>
                  <a:pt x="4228" y="1861"/>
                </a:lnTo>
                <a:lnTo>
                  <a:pt x="4289" y="1864"/>
                </a:lnTo>
                <a:lnTo>
                  <a:pt x="4316" y="1867"/>
                </a:lnTo>
                <a:lnTo>
                  <a:pt x="4343" y="1875"/>
                </a:lnTo>
                <a:lnTo>
                  <a:pt x="4369" y="1888"/>
                </a:lnTo>
                <a:lnTo>
                  <a:pt x="4392" y="1905"/>
                </a:lnTo>
                <a:lnTo>
                  <a:pt x="4411" y="1925"/>
                </a:lnTo>
                <a:lnTo>
                  <a:pt x="4424" y="1948"/>
                </a:lnTo>
                <a:lnTo>
                  <a:pt x="4432" y="1974"/>
                </a:lnTo>
                <a:lnTo>
                  <a:pt x="4442" y="2099"/>
                </a:lnTo>
                <a:lnTo>
                  <a:pt x="4446" y="2227"/>
                </a:lnTo>
                <a:lnTo>
                  <a:pt x="4442" y="2352"/>
                </a:lnTo>
                <a:lnTo>
                  <a:pt x="4431" y="2478"/>
                </a:lnTo>
                <a:lnTo>
                  <a:pt x="4424" y="2505"/>
                </a:lnTo>
                <a:lnTo>
                  <a:pt x="4413" y="2530"/>
                </a:lnTo>
                <a:lnTo>
                  <a:pt x="4396" y="2550"/>
                </a:lnTo>
                <a:lnTo>
                  <a:pt x="4377" y="2567"/>
                </a:lnTo>
                <a:lnTo>
                  <a:pt x="4353" y="2580"/>
                </a:lnTo>
                <a:lnTo>
                  <a:pt x="4328" y="2586"/>
                </a:lnTo>
                <a:lnTo>
                  <a:pt x="4301" y="2588"/>
                </a:lnTo>
                <a:lnTo>
                  <a:pt x="4273" y="2586"/>
                </a:lnTo>
                <a:lnTo>
                  <a:pt x="4214" y="2590"/>
                </a:lnTo>
                <a:lnTo>
                  <a:pt x="4157" y="2601"/>
                </a:lnTo>
                <a:lnTo>
                  <a:pt x="4103" y="2618"/>
                </a:lnTo>
                <a:lnTo>
                  <a:pt x="4050" y="2641"/>
                </a:lnTo>
                <a:lnTo>
                  <a:pt x="4000" y="2669"/>
                </a:lnTo>
                <a:lnTo>
                  <a:pt x="3954" y="2704"/>
                </a:lnTo>
                <a:lnTo>
                  <a:pt x="3912" y="2743"/>
                </a:lnTo>
                <a:lnTo>
                  <a:pt x="3876" y="2787"/>
                </a:lnTo>
                <a:lnTo>
                  <a:pt x="3845" y="2835"/>
                </a:lnTo>
                <a:lnTo>
                  <a:pt x="3819" y="2888"/>
                </a:lnTo>
                <a:lnTo>
                  <a:pt x="3800" y="2941"/>
                </a:lnTo>
                <a:lnTo>
                  <a:pt x="3788" y="2995"/>
                </a:lnTo>
                <a:lnTo>
                  <a:pt x="3781" y="3049"/>
                </a:lnTo>
                <a:lnTo>
                  <a:pt x="3781" y="3103"/>
                </a:lnTo>
                <a:lnTo>
                  <a:pt x="3788" y="3157"/>
                </a:lnTo>
                <a:lnTo>
                  <a:pt x="3800" y="3210"/>
                </a:lnTo>
                <a:lnTo>
                  <a:pt x="3817" y="3261"/>
                </a:lnTo>
                <a:lnTo>
                  <a:pt x="3840" y="3310"/>
                </a:lnTo>
                <a:lnTo>
                  <a:pt x="3869" y="3357"/>
                </a:lnTo>
                <a:lnTo>
                  <a:pt x="3904" y="3401"/>
                </a:lnTo>
                <a:lnTo>
                  <a:pt x="3943" y="3441"/>
                </a:lnTo>
                <a:lnTo>
                  <a:pt x="3961" y="3462"/>
                </a:lnTo>
                <a:lnTo>
                  <a:pt x="3975" y="3485"/>
                </a:lnTo>
                <a:lnTo>
                  <a:pt x="3981" y="3510"/>
                </a:lnTo>
                <a:lnTo>
                  <a:pt x="3984" y="3536"/>
                </a:lnTo>
                <a:lnTo>
                  <a:pt x="3980" y="3562"/>
                </a:lnTo>
                <a:lnTo>
                  <a:pt x="3971" y="3587"/>
                </a:lnTo>
                <a:lnTo>
                  <a:pt x="3956" y="3610"/>
                </a:lnTo>
                <a:lnTo>
                  <a:pt x="3874" y="3706"/>
                </a:lnTo>
                <a:lnTo>
                  <a:pt x="3786" y="3798"/>
                </a:lnTo>
                <a:lnTo>
                  <a:pt x="3694" y="3884"/>
                </a:lnTo>
                <a:lnTo>
                  <a:pt x="3597" y="3965"/>
                </a:lnTo>
                <a:lnTo>
                  <a:pt x="3574" y="3980"/>
                </a:lnTo>
                <a:lnTo>
                  <a:pt x="3549" y="3988"/>
                </a:lnTo>
                <a:lnTo>
                  <a:pt x="3523" y="3991"/>
                </a:lnTo>
                <a:lnTo>
                  <a:pt x="3498" y="3989"/>
                </a:lnTo>
                <a:lnTo>
                  <a:pt x="3472" y="3981"/>
                </a:lnTo>
                <a:lnTo>
                  <a:pt x="3449" y="3969"/>
                </a:lnTo>
                <a:lnTo>
                  <a:pt x="3429" y="3951"/>
                </a:lnTo>
                <a:lnTo>
                  <a:pt x="3391" y="3913"/>
                </a:lnTo>
                <a:lnTo>
                  <a:pt x="3347" y="3881"/>
                </a:lnTo>
                <a:lnTo>
                  <a:pt x="3301" y="3854"/>
                </a:lnTo>
                <a:lnTo>
                  <a:pt x="3251" y="3831"/>
                </a:lnTo>
                <a:lnTo>
                  <a:pt x="3200" y="3813"/>
                </a:lnTo>
                <a:lnTo>
                  <a:pt x="3146" y="3801"/>
                </a:lnTo>
                <a:lnTo>
                  <a:pt x="3091" y="3794"/>
                </a:lnTo>
                <a:lnTo>
                  <a:pt x="3037" y="3793"/>
                </a:lnTo>
                <a:lnTo>
                  <a:pt x="2983" y="3798"/>
                </a:lnTo>
                <a:lnTo>
                  <a:pt x="2930" y="3809"/>
                </a:lnTo>
                <a:lnTo>
                  <a:pt x="2879" y="3826"/>
                </a:lnTo>
                <a:lnTo>
                  <a:pt x="2823" y="3853"/>
                </a:lnTo>
                <a:lnTo>
                  <a:pt x="2773" y="3885"/>
                </a:lnTo>
                <a:lnTo>
                  <a:pt x="2728" y="3923"/>
                </a:lnTo>
                <a:lnTo>
                  <a:pt x="2688" y="3966"/>
                </a:lnTo>
                <a:lnTo>
                  <a:pt x="2652" y="4015"/>
                </a:lnTo>
                <a:lnTo>
                  <a:pt x="2624" y="4066"/>
                </a:lnTo>
                <a:lnTo>
                  <a:pt x="2601" y="4120"/>
                </a:lnTo>
                <a:lnTo>
                  <a:pt x="2585" y="4179"/>
                </a:lnTo>
                <a:lnTo>
                  <a:pt x="2575" y="4238"/>
                </a:lnTo>
                <a:lnTo>
                  <a:pt x="2574" y="4299"/>
                </a:lnTo>
                <a:lnTo>
                  <a:pt x="2573" y="4326"/>
                </a:lnTo>
                <a:lnTo>
                  <a:pt x="2564" y="4352"/>
                </a:lnTo>
                <a:lnTo>
                  <a:pt x="2552" y="4375"/>
                </a:lnTo>
                <a:lnTo>
                  <a:pt x="2535" y="4394"/>
                </a:lnTo>
                <a:lnTo>
                  <a:pt x="2514" y="4410"/>
                </a:lnTo>
                <a:lnTo>
                  <a:pt x="2491" y="4421"/>
                </a:lnTo>
                <a:lnTo>
                  <a:pt x="2464" y="4426"/>
                </a:lnTo>
                <a:lnTo>
                  <a:pt x="2342" y="4437"/>
                </a:lnTo>
                <a:lnTo>
                  <a:pt x="2220" y="4440"/>
                </a:lnTo>
                <a:lnTo>
                  <a:pt x="2092" y="4437"/>
                </a:lnTo>
                <a:lnTo>
                  <a:pt x="1964" y="4425"/>
                </a:lnTo>
                <a:lnTo>
                  <a:pt x="1937" y="4419"/>
                </a:lnTo>
                <a:lnTo>
                  <a:pt x="1913" y="4407"/>
                </a:lnTo>
                <a:lnTo>
                  <a:pt x="1892" y="4391"/>
                </a:lnTo>
                <a:lnTo>
                  <a:pt x="1876" y="4372"/>
                </a:lnTo>
                <a:lnTo>
                  <a:pt x="1864" y="4349"/>
                </a:lnTo>
                <a:lnTo>
                  <a:pt x="1856" y="4323"/>
                </a:lnTo>
                <a:lnTo>
                  <a:pt x="1855" y="4295"/>
                </a:lnTo>
                <a:lnTo>
                  <a:pt x="1855" y="4239"/>
                </a:lnTo>
                <a:lnTo>
                  <a:pt x="1849" y="4184"/>
                </a:lnTo>
                <a:lnTo>
                  <a:pt x="1837" y="4131"/>
                </a:lnTo>
                <a:lnTo>
                  <a:pt x="1818" y="4078"/>
                </a:lnTo>
                <a:lnTo>
                  <a:pt x="1795" y="4030"/>
                </a:lnTo>
                <a:lnTo>
                  <a:pt x="1766" y="3984"/>
                </a:lnTo>
                <a:lnTo>
                  <a:pt x="1733" y="3942"/>
                </a:lnTo>
                <a:lnTo>
                  <a:pt x="1695" y="3903"/>
                </a:lnTo>
                <a:lnTo>
                  <a:pt x="1651" y="3867"/>
                </a:lnTo>
                <a:lnTo>
                  <a:pt x="1605" y="3838"/>
                </a:lnTo>
                <a:lnTo>
                  <a:pt x="1554" y="3813"/>
                </a:lnTo>
                <a:lnTo>
                  <a:pt x="1502" y="3796"/>
                </a:lnTo>
                <a:lnTo>
                  <a:pt x="1449" y="3785"/>
                </a:lnTo>
                <a:lnTo>
                  <a:pt x="1395" y="3780"/>
                </a:lnTo>
                <a:lnTo>
                  <a:pt x="1340" y="3780"/>
                </a:lnTo>
                <a:lnTo>
                  <a:pt x="1286" y="3786"/>
                </a:lnTo>
                <a:lnTo>
                  <a:pt x="1231" y="3798"/>
                </a:lnTo>
                <a:lnTo>
                  <a:pt x="1179" y="3816"/>
                </a:lnTo>
                <a:lnTo>
                  <a:pt x="1128" y="3839"/>
                </a:lnTo>
                <a:lnTo>
                  <a:pt x="1082" y="3867"/>
                </a:lnTo>
                <a:lnTo>
                  <a:pt x="1039" y="3900"/>
                </a:lnTo>
                <a:lnTo>
                  <a:pt x="1000" y="3938"/>
                </a:lnTo>
                <a:lnTo>
                  <a:pt x="979" y="3957"/>
                </a:lnTo>
                <a:lnTo>
                  <a:pt x="956" y="3969"/>
                </a:lnTo>
                <a:lnTo>
                  <a:pt x="931" y="3977"/>
                </a:lnTo>
                <a:lnTo>
                  <a:pt x="905" y="3978"/>
                </a:lnTo>
                <a:lnTo>
                  <a:pt x="879" y="3976"/>
                </a:lnTo>
                <a:lnTo>
                  <a:pt x="853" y="3966"/>
                </a:lnTo>
                <a:lnTo>
                  <a:pt x="830" y="3951"/>
                </a:lnTo>
                <a:lnTo>
                  <a:pt x="736" y="3870"/>
                </a:lnTo>
                <a:lnTo>
                  <a:pt x="645" y="3784"/>
                </a:lnTo>
                <a:lnTo>
                  <a:pt x="559" y="3693"/>
                </a:lnTo>
                <a:lnTo>
                  <a:pt x="480" y="3596"/>
                </a:lnTo>
                <a:lnTo>
                  <a:pt x="465" y="3574"/>
                </a:lnTo>
                <a:lnTo>
                  <a:pt x="457" y="3548"/>
                </a:lnTo>
                <a:lnTo>
                  <a:pt x="452" y="3523"/>
                </a:lnTo>
                <a:lnTo>
                  <a:pt x="455" y="3497"/>
                </a:lnTo>
                <a:lnTo>
                  <a:pt x="462" y="3472"/>
                </a:lnTo>
                <a:lnTo>
                  <a:pt x="474" y="3449"/>
                </a:lnTo>
                <a:lnTo>
                  <a:pt x="493" y="3429"/>
                </a:lnTo>
                <a:lnTo>
                  <a:pt x="531" y="3389"/>
                </a:lnTo>
                <a:lnTo>
                  <a:pt x="565" y="3345"/>
                </a:lnTo>
                <a:lnTo>
                  <a:pt x="593" y="3299"/>
                </a:lnTo>
                <a:lnTo>
                  <a:pt x="616" y="3251"/>
                </a:lnTo>
                <a:lnTo>
                  <a:pt x="634" y="3199"/>
                </a:lnTo>
                <a:lnTo>
                  <a:pt x="646" y="3146"/>
                </a:lnTo>
                <a:lnTo>
                  <a:pt x="653" y="3094"/>
                </a:lnTo>
                <a:lnTo>
                  <a:pt x="653" y="3040"/>
                </a:lnTo>
                <a:lnTo>
                  <a:pt x="646" y="2985"/>
                </a:lnTo>
                <a:lnTo>
                  <a:pt x="635" y="2933"/>
                </a:lnTo>
                <a:lnTo>
                  <a:pt x="616" y="2880"/>
                </a:lnTo>
                <a:lnTo>
                  <a:pt x="591" y="2826"/>
                </a:lnTo>
                <a:lnTo>
                  <a:pt x="558" y="2776"/>
                </a:lnTo>
                <a:lnTo>
                  <a:pt x="520" y="2730"/>
                </a:lnTo>
                <a:lnTo>
                  <a:pt x="478" y="2689"/>
                </a:lnTo>
                <a:lnTo>
                  <a:pt x="432" y="2655"/>
                </a:lnTo>
                <a:lnTo>
                  <a:pt x="382" y="2626"/>
                </a:lnTo>
                <a:lnTo>
                  <a:pt x="329" y="2604"/>
                </a:lnTo>
                <a:lnTo>
                  <a:pt x="274" y="2588"/>
                </a:lnTo>
                <a:lnTo>
                  <a:pt x="217" y="2578"/>
                </a:lnTo>
                <a:lnTo>
                  <a:pt x="160" y="2576"/>
                </a:lnTo>
                <a:lnTo>
                  <a:pt x="131" y="2573"/>
                </a:lnTo>
                <a:lnTo>
                  <a:pt x="104" y="2565"/>
                </a:lnTo>
                <a:lnTo>
                  <a:pt x="77" y="2553"/>
                </a:lnTo>
                <a:lnTo>
                  <a:pt x="54" y="2536"/>
                </a:lnTo>
                <a:lnTo>
                  <a:pt x="35" y="2516"/>
                </a:lnTo>
                <a:lnTo>
                  <a:pt x="20" y="2493"/>
                </a:lnTo>
                <a:lnTo>
                  <a:pt x="14" y="2466"/>
                </a:lnTo>
                <a:lnTo>
                  <a:pt x="3" y="2340"/>
                </a:lnTo>
                <a:lnTo>
                  <a:pt x="0" y="2214"/>
                </a:lnTo>
                <a:lnTo>
                  <a:pt x="4" y="2087"/>
                </a:lnTo>
                <a:lnTo>
                  <a:pt x="15" y="1961"/>
                </a:lnTo>
                <a:lnTo>
                  <a:pt x="20" y="1936"/>
                </a:lnTo>
                <a:lnTo>
                  <a:pt x="31" y="1911"/>
                </a:lnTo>
                <a:lnTo>
                  <a:pt x="46" y="1891"/>
                </a:lnTo>
                <a:lnTo>
                  <a:pt x="65" y="1875"/>
                </a:lnTo>
                <a:lnTo>
                  <a:pt x="88" y="1863"/>
                </a:lnTo>
                <a:lnTo>
                  <a:pt x="114" y="1855"/>
                </a:lnTo>
                <a:lnTo>
                  <a:pt x="144" y="1853"/>
                </a:lnTo>
                <a:lnTo>
                  <a:pt x="207" y="1849"/>
                </a:lnTo>
                <a:lnTo>
                  <a:pt x="270" y="1840"/>
                </a:lnTo>
                <a:lnTo>
                  <a:pt x="329" y="1822"/>
                </a:lnTo>
                <a:lnTo>
                  <a:pt x="385" y="1800"/>
                </a:lnTo>
                <a:lnTo>
                  <a:pt x="438" y="1771"/>
                </a:lnTo>
                <a:lnTo>
                  <a:pt x="486" y="1737"/>
                </a:lnTo>
                <a:lnTo>
                  <a:pt x="530" y="1698"/>
                </a:lnTo>
                <a:lnTo>
                  <a:pt x="568" y="1654"/>
                </a:lnTo>
                <a:lnTo>
                  <a:pt x="600" y="1606"/>
                </a:lnTo>
                <a:lnTo>
                  <a:pt x="627" y="1553"/>
                </a:lnTo>
                <a:lnTo>
                  <a:pt x="645" y="1500"/>
                </a:lnTo>
                <a:lnTo>
                  <a:pt x="658" y="1446"/>
                </a:lnTo>
                <a:lnTo>
                  <a:pt x="664" y="1392"/>
                </a:lnTo>
                <a:lnTo>
                  <a:pt x="664" y="1336"/>
                </a:lnTo>
                <a:lnTo>
                  <a:pt x="658" y="1284"/>
                </a:lnTo>
                <a:lnTo>
                  <a:pt x="646" y="1230"/>
                </a:lnTo>
                <a:lnTo>
                  <a:pt x="629" y="1180"/>
                </a:lnTo>
                <a:lnTo>
                  <a:pt x="606" y="1130"/>
                </a:lnTo>
                <a:lnTo>
                  <a:pt x="576" y="1082"/>
                </a:lnTo>
                <a:lnTo>
                  <a:pt x="542" y="1039"/>
                </a:lnTo>
                <a:lnTo>
                  <a:pt x="503" y="998"/>
                </a:lnTo>
                <a:lnTo>
                  <a:pt x="485" y="978"/>
                </a:lnTo>
                <a:lnTo>
                  <a:pt x="471" y="955"/>
                </a:lnTo>
                <a:lnTo>
                  <a:pt x="465" y="931"/>
                </a:lnTo>
                <a:lnTo>
                  <a:pt x="462" y="905"/>
                </a:lnTo>
                <a:lnTo>
                  <a:pt x="466" y="878"/>
                </a:lnTo>
                <a:lnTo>
                  <a:pt x="474" y="854"/>
                </a:lnTo>
                <a:lnTo>
                  <a:pt x="489" y="831"/>
                </a:lnTo>
                <a:lnTo>
                  <a:pt x="572" y="735"/>
                </a:lnTo>
                <a:lnTo>
                  <a:pt x="658" y="643"/>
                </a:lnTo>
                <a:lnTo>
                  <a:pt x="752" y="556"/>
                </a:lnTo>
                <a:lnTo>
                  <a:pt x="849" y="475"/>
                </a:lnTo>
                <a:lnTo>
                  <a:pt x="872" y="461"/>
                </a:lnTo>
                <a:lnTo>
                  <a:pt x="897" y="452"/>
                </a:lnTo>
                <a:lnTo>
                  <a:pt x="923" y="449"/>
                </a:lnTo>
                <a:lnTo>
                  <a:pt x="948" y="452"/>
                </a:lnTo>
                <a:lnTo>
                  <a:pt x="973" y="459"/>
                </a:lnTo>
                <a:lnTo>
                  <a:pt x="996" y="471"/>
                </a:lnTo>
                <a:lnTo>
                  <a:pt x="1016" y="490"/>
                </a:lnTo>
                <a:lnTo>
                  <a:pt x="1055" y="526"/>
                </a:lnTo>
                <a:lnTo>
                  <a:pt x="1099" y="559"/>
                </a:lnTo>
                <a:lnTo>
                  <a:pt x="1145" y="587"/>
                </a:lnTo>
                <a:lnTo>
                  <a:pt x="1195" y="610"/>
                </a:lnTo>
                <a:lnTo>
                  <a:pt x="1246" y="628"/>
                </a:lnTo>
                <a:lnTo>
                  <a:pt x="1300" y="640"/>
                </a:lnTo>
                <a:lnTo>
                  <a:pt x="1355" y="647"/>
                </a:lnTo>
                <a:lnTo>
                  <a:pt x="1409" y="647"/>
                </a:lnTo>
                <a:lnTo>
                  <a:pt x="1463" y="643"/>
                </a:lnTo>
                <a:lnTo>
                  <a:pt x="1516" y="632"/>
                </a:lnTo>
                <a:lnTo>
                  <a:pt x="1567" y="614"/>
                </a:lnTo>
                <a:lnTo>
                  <a:pt x="1622" y="588"/>
                </a:lnTo>
                <a:lnTo>
                  <a:pt x="1672" y="555"/>
                </a:lnTo>
                <a:lnTo>
                  <a:pt x="1718" y="517"/>
                </a:lnTo>
                <a:lnTo>
                  <a:pt x="1758" y="473"/>
                </a:lnTo>
                <a:lnTo>
                  <a:pt x="1792" y="426"/>
                </a:lnTo>
                <a:lnTo>
                  <a:pt x="1822" y="375"/>
                </a:lnTo>
                <a:lnTo>
                  <a:pt x="1845" y="319"/>
                </a:lnTo>
                <a:lnTo>
                  <a:pt x="1860" y="261"/>
                </a:lnTo>
                <a:lnTo>
                  <a:pt x="1869" y="202"/>
                </a:lnTo>
                <a:lnTo>
                  <a:pt x="1871" y="141"/>
                </a:lnTo>
                <a:lnTo>
                  <a:pt x="1875" y="110"/>
                </a:lnTo>
                <a:lnTo>
                  <a:pt x="1884" y="81"/>
                </a:lnTo>
                <a:lnTo>
                  <a:pt x="1902" y="55"/>
                </a:lnTo>
                <a:lnTo>
                  <a:pt x="1924" y="35"/>
                </a:lnTo>
                <a:lnTo>
                  <a:pt x="1951" y="22"/>
                </a:lnTo>
                <a:lnTo>
                  <a:pt x="1982" y="14"/>
                </a:lnTo>
                <a:lnTo>
                  <a:pt x="2106" y="4"/>
                </a:lnTo>
                <a:lnTo>
                  <a:pt x="2231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6" name="Google Shape;4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250" y="1750150"/>
            <a:ext cx="2492100" cy="306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922" y="1470660"/>
            <a:ext cx="2764516" cy="3090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2" name="Google Shape;492;p36"/>
          <p:cNvPicPr preferRelativeResize="0"/>
          <p:nvPr/>
        </p:nvPicPr>
        <p:blipFill rotWithShape="1">
          <a:blip r:embed="rId4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075" y="1709500"/>
            <a:ext cx="2563476" cy="3090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4" name="Google Shape;494;p36"/>
          <p:cNvSpPr txBox="1"/>
          <p:nvPr/>
        </p:nvSpPr>
        <p:spPr>
          <a:xfrm>
            <a:off x="931050" y="1630788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Настройка выгружаемых данных для мобильных устройств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36"/>
          <p:cNvSpPr txBox="1"/>
          <p:nvPr/>
        </p:nvSpPr>
        <p:spPr>
          <a:xfrm>
            <a:off x="931050" y="2680219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автозадачи для обработки запросов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36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 SemiBold"/>
                <a:ea typeface="Montserrat SemiBold"/>
                <a:cs typeface="Montserrat SemiBold"/>
                <a:sym typeface="Montserrat SemiBold"/>
              </a:rPr>
              <a:t>1.2 Настройка Гедымина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7" name="Google Shape;497;p36"/>
          <p:cNvSpPr/>
          <p:nvPr/>
        </p:nvSpPr>
        <p:spPr>
          <a:xfrm>
            <a:off x="346410" y="1897198"/>
            <a:ext cx="324002" cy="323998"/>
          </a:xfrm>
          <a:custGeom>
            <a:rect b="b" l="l" r="r" t="t"/>
            <a:pathLst>
              <a:path extrusionOk="0" h="4440" w="4446">
                <a:moveTo>
                  <a:pt x="2222" y="940"/>
                </a:moveTo>
                <a:lnTo>
                  <a:pt x="2117" y="944"/>
                </a:lnTo>
                <a:lnTo>
                  <a:pt x="2014" y="958"/>
                </a:lnTo>
                <a:lnTo>
                  <a:pt x="1915" y="978"/>
                </a:lnTo>
                <a:lnTo>
                  <a:pt x="1818" y="1005"/>
                </a:lnTo>
                <a:lnTo>
                  <a:pt x="1724" y="1042"/>
                </a:lnTo>
                <a:lnTo>
                  <a:pt x="1634" y="1084"/>
                </a:lnTo>
                <a:lnTo>
                  <a:pt x="1548" y="1132"/>
                </a:lnTo>
                <a:lnTo>
                  <a:pt x="1466" y="1188"/>
                </a:lnTo>
                <a:lnTo>
                  <a:pt x="1389" y="1249"/>
                </a:lnTo>
                <a:lnTo>
                  <a:pt x="1317" y="1315"/>
                </a:lnTo>
                <a:lnTo>
                  <a:pt x="1250" y="1388"/>
                </a:lnTo>
                <a:lnTo>
                  <a:pt x="1188" y="1465"/>
                </a:lnTo>
                <a:lnTo>
                  <a:pt x="1134" y="1546"/>
                </a:lnTo>
                <a:lnTo>
                  <a:pt x="1084" y="1633"/>
                </a:lnTo>
                <a:lnTo>
                  <a:pt x="1042" y="1722"/>
                </a:lnTo>
                <a:lnTo>
                  <a:pt x="1007" y="1815"/>
                </a:lnTo>
                <a:lnTo>
                  <a:pt x="978" y="1913"/>
                </a:lnTo>
                <a:lnTo>
                  <a:pt x="958" y="2013"/>
                </a:lnTo>
                <a:lnTo>
                  <a:pt x="946" y="2116"/>
                </a:lnTo>
                <a:lnTo>
                  <a:pt x="941" y="2220"/>
                </a:lnTo>
                <a:lnTo>
                  <a:pt x="946" y="2325"/>
                </a:lnTo>
                <a:lnTo>
                  <a:pt x="958" y="2428"/>
                </a:lnTo>
                <a:lnTo>
                  <a:pt x="978" y="2528"/>
                </a:lnTo>
                <a:lnTo>
                  <a:pt x="1007" y="2624"/>
                </a:lnTo>
                <a:lnTo>
                  <a:pt x="1042" y="2719"/>
                </a:lnTo>
                <a:lnTo>
                  <a:pt x="1084" y="2808"/>
                </a:lnTo>
                <a:lnTo>
                  <a:pt x="1134" y="2895"/>
                </a:lnTo>
                <a:lnTo>
                  <a:pt x="1188" y="2976"/>
                </a:lnTo>
                <a:lnTo>
                  <a:pt x="1250" y="3053"/>
                </a:lnTo>
                <a:lnTo>
                  <a:pt x="1317" y="3125"/>
                </a:lnTo>
                <a:lnTo>
                  <a:pt x="1389" y="3192"/>
                </a:lnTo>
                <a:lnTo>
                  <a:pt x="1466" y="3253"/>
                </a:lnTo>
                <a:lnTo>
                  <a:pt x="1548" y="3309"/>
                </a:lnTo>
                <a:lnTo>
                  <a:pt x="1634" y="3357"/>
                </a:lnTo>
                <a:lnTo>
                  <a:pt x="1724" y="3399"/>
                </a:lnTo>
                <a:lnTo>
                  <a:pt x="1818" y="3435"/>
                </a:lnTo>
                <a:lnTo>
                  <a:pt x="1915" y="3463"/>
                </a:lnTo>
                <a:lnTo>
                  <a:pt x="2014" y="3483"/>
                </a:lnTo>
                <a:lnTo>
                  <a:pt x="2117" y="3495"/>
                </a:lnTo>
                <a:lnTo>
                  <a:pt x="2222" y="3500"/>
                </a:lnTo>
                <a:lnTo>
                  <a:pt x="2318" y="3497"/>
                </a:lnTo>
                <a:lnTo>
                  <a:pt x="2410" y="3486"/>
                </a:lnTo>
                <a:lnTo>
                  <a:pt x="2501" y="3470"/>
                </a:lnTo>
                <a:lnTo>
                  <a:pt x="2589" y="3447"/>
                </a:lnTo>
                <a:lnTo>
                  <a:pt x="2674" y="3418"/>
                </a:lnTo>
                <a:lnTo>
                  <a:pt x="2757" y="3383"/>
                </a:lnTo>
                <a:lnTo>
                  <a:pt x="2837" y="3344"/>
                </a:lnTo>
                <a:lnTo>
                  <a:pt x="2913" y="3299"/>
                </a:lnTo>
                <a:lnTo>
                  <a:pt x="2345" y="2733"/>
                </a:lnTo>
                <a:lnTo>
                  <a:pt x="2272" y="2760"/>
                </a:lnTo>
                <a:lnTo>
                  <a:pt x="2196" y="2779"/>
                </a:lnTo>
                <a:lnTo>
                  <a:pt x="2119" y="2791"/>
                </a:lnTo>
                <a:lnTo>
                  <a:pt x="2039" y="2795"/>
                </a:lnTo>
                <a:lnTo>
                  <a:pt x="1968" y="2791"/>
                </a:lnTo>
                <a:lnTo>
                  <a:pt x="1901" y="2783"/>
                </a:lnTo>
                <a:lnTo>
                  <a:pt x="1834" y="2768"/>
                </a:lnTo>
                <a:lnTo>
                  <a:pt x="1769" y="2747"/>
                </a:lnTo>
                <a:lnTo>
                  <a:pt x="1707" y="2722"/>
                </a:lnTo>
                <a:lnTo>
                  <a:pt x="1646" y="2689"/>
                </a:lnTo>
                <a:lnTo>
                  <a:pt x="1589" y="2653"/>
                </a:lnTo>
                <a:lnTo>
                  <a:pt x="1533" y="2611"/>
                </a:lnTo>
                <a:lnTo>
                  <a:pt x="1483" y="2565"/>
                </a:lnTo>
                <a:lnTo>
                  <a:pt x="1432" y="2508"/>
                </a:lnTo>
                <a:lnTo>
                  <a:pt x="1387" y="2447"/>
                </a:lnTo>
                <a:lnTo>
                  <a:pt x="1348" y="2384"/>
                </a:lnTo>
                <a:lnTo>
                  <a:pt x="1315" y="2317"/>
                </a:lnTo>
                <a:lnTo>
                  <a:pt x="1290" y="2247"/>
                </a:lnTo>
                <a:lnTo>
                  <a:pt x="1271" y="2175"/>
                </a:lnTo>
                <a:lnTo>
                  <a:pt x="1258" y="2102"/>
                </a:lnTo>
                <a:lnTo>
                  <a:pt x="1253" y="2028"/>
                </a:lnTo>
                <a:lnTo>
                  <a:pt x="1254" y="1953"/>
                </a:lnTo>
                <a:lnTo>
                  <a:pt x="1264" y="1879"/>
                </a:lnTo>
                <a:lnTo>
                  <a:pt x="1280" y="1805"/>
                </a:lnTo>
                <a:lnTo>
                  <a:pt x="1290" y="1782"/>
                </a:lnTo>
                <a:lnTo>
                  <a:pt x="1303" y="1764"/>
                </a:lnTo>
                <a:lnTo>
                  <a:pt x="1321" y="1749"/>
                </a:lnTo>
                <a:lnTo>
                  <a:pt x="1341" y="1741"/>
                </a:lnTo>
                <a:lnTo>
                  <a:pt x="1363" y="1737"/>
                </a:lnTo>
                <a:lnTo>
                  <a:pt x="1376" y="1738"/>
                </a:lnTo>
                <a:lnTo>
                  <a:pt x="1393" y="1742"/>
                </a:lnTo>
                <a:lnTo>
                  <a:pt x="1410" y="1752"/>
                </a:lnTo>
                <a:lnTo>
                  <a:pt x="1428" y="1767"/>
                </a:lnTo>
                <a:lnTo>
                  <a:pt x="1431" y="1768"/>
                </a:lnTo>
                <a:lnTo>
                  <a:pt x="1437" y="1775"/>
                </a:lnTo>
                <a:lnTo>
                  <a:pt x="1448" y="1786"/>
                </a:lnTo>
                <a:lnTo>
                  <a:pt x="1462" y="1800"/>
                </a:lnTo>
                <a:lnTo>
                  <a:pt x="1479" y="1818"/>
                </a:lnTo>
                <a:lnTo>
                  <a:pt x="1500" y="1838"/>
                </a:lnTo>
                <a:lnTo>
                  <a:pt x="1523" y="1860"/>
                </a:lnTo>
                <a:lnTo>
                  <a:pt x="1547" y="1884"/>
                </a:lnTo>
                <a:lnTo>
                  <a:pt x="1573" y="1910"/>
                </a:lnTo>
                <a:lnTo>
                  <a:pt x="1600" y="1937"/>
                </a:lnTo>
                <a:lnTo>
                  <a:pt x="1627" y="1963"/>
                </a:lnTo>
                <a:lnTo>
                  <a:pt x="1653" y="1990"/>
                </a:lnTo>
                <a:lnTo>
                  <a:pt x="1680" y="2017"/>
                </a:lnTo>
                <a:lnTo>
                  <a:pt x="1706" y="2043"/>
                </a:lnTo>
                <a:lnTo>
                  <a:pt x="1730" y="2066"/>
                </a:lnTo>
                <a:lnTo>
                  <a:pt x="1753" y="2089"/>
                </a:lnTo>
                <a:lnTo>
                  <a:pt x="1773" y="2109"/>
                </a:lnTo>
                <a:lnTo>
                  <a:pt x="1791" y="2126"/>
                </a:lnTo>
                <a:lnTo>
                  <a:pt x="1806" y="2137"/>
                </a:lnTo>
                <a:lnTo>
                  <a:pt x="1821" y="2143"/>
                </a:lnTo>
                <a:lnTo>
                  <a:pt x="1833" y="2144"/>
                </a:lnTo>
                <a:lnTo>
                  <a:pt x="1836" y="2144"/>
                </a:lnTo>
                <a:lnTo>
                  <a:pt x="1837" y="2144"/>
                </a:lnTo>
                <a:lnTo>
                  <a:pt x="1842" y="2143"/>
                </a:lnTo>
                <a:lnTo>
                  <a:pt x="1842" y="2144"/>
                </a:lnTo>
                <a:lnTo>
                  <a:pt x="1887" y="2139"/>
                </a:lnTo>
                <a:lnTo>
                  <a:pt x="1933" y="2133"/>
                </a:lnTo>
                <a:lnTo>
                  <a:pt x="1979" y="2128"/>
                </a:lnTo>
                <a:lnTo>
                  <a:pt x="2021" y="2121"/>
                </a:lnTo>
                <a:lnTo>
                  <a:pt x="2060" y="2114"/>
                </a:lnTo>
                <a:lnTo>
                  <a:pt x="2093" y="2108"/>
                </a:lnTo>
                <a:lnTo>
                  <a:pt x="2117" y="2101"/>
                </a:lnTo>
                <a:lnTo>
                  <a:pt x="2123" y="2094"/>
                </a:lnTo>
                <a:lnTo>
                  <a:pt x="2127" y="2091"/>
                </a:lnTo>
                <a:lnTo>
                  <a:pt x="2130" y="2089"/>
                </a:lnTo>
                <a:lnTo>
                  <a:pt x="2136" y="2064"/>
                </a:lnTo>
                <a:lnTo>
                  <a:pt x="2143" y="2032"/>
                </a:lnTo>
                <a:lnTo>
                  <a:pt x="2150" y="1995"/>
                </a:lnTo>
                <a:lnTo>
                  <a:pt x="2155" y="1952"/>
                </a:lnTo>
                <a:lnTo>
                  <a:pt x="2162" y="1907"/>
                </a:lnTo>
                <a:lnTo>
                  <a:pt x="2167" y="1863"/>
                </a:lnTo>
                <a:lnTo>
                  <a:pt x="2172" y="1818"/>
                </a:lnTo>
                <a:lnTo>
                  <a:pt x="2173" y="1811"/>
                </a:lnTo>
                <a:lnTo>
                  <a:pt x="2173" y="1803"/>
                </a:lnTo>
                <a:lnTo>
                  <a:pt x="2173" y="1792"/>
                </a:lnTo>
                <a:lnTo>
                  <a:pt x="2170" y="1780"/>
                </a:lnTo>
                <a:lnTo>
                  <a:pt x="2163" y="1771"/>
                </a:lnTo>
                <a:lnTo>
                  <a:pt x="2147" y="1753"/>
                </a:lnTo>
                <a:lnTo>
                  <a:pt x="2127" y="1734"/>
                </a:lnTo>
                <a:lnTo>
                  <a:pt x="2105" y="1711"/>
                </a:lnTo>
                <a:lnTo>
                  <a:pt x="2079" y="1687"/>
                </a:lnTo>
                <a:lnTo>
                  <a:pt x="2054" y="1661"/>
                </a:lnTo>
                <a:lnTo>
                  <a:pt x="2027" y="1633"/>
                </a:lnTo>
                <a:lnTo>
                  <a:pt x="1999" y="1606"/>
                </a:lnTo>
                <a:lnTo>
                  <a:pt x="1972" y="1577"/>
                </a:lnTo>
                <a:lnTo>
                  <a:pt x="1944" y="1550"/>
                </a:lnTo>
                <a:lnTo>
                  <a:pt x="1918" y="1525"/>
                </a:lnTo>
                <a:lnTo>
                  <a:pt x="1892" y="1499"/>
                </a:lnTo>
                <a:lnTo>
                  <a:pt x="1869" y="1476"/>
                </a:lnTo>
                <a:lnTo>
                  <a:pt x="1849" y="1454"/>
                </a:lnTo>
                <a:lnTo>
                  <a:pt x="1830" y="1435"/>
                </a:lnTo>
                <a:lnTo>
                  <a:pt x="1815" y="1420"/>
                </a:lnTo>
                <a:lnTo>
                  <a:pt x="1804" y="1410"/>
                </a:lnTo>
                <a:lnTo>
                  <a:pt x="1796" y="1401"/>
                </a:lnTo>
                <a:lnTo>
                  <a:pt x="1795" y="1400"/>
                </a:lnTo>
                <a:lnTo>
                  <a:pt x="1780" y="1381"/>
                </a:lnTo>
                <a:lnTo>
                  <a:pt x="1771" y="1359"/>
                </a:lnTo>
                <a:lnTo>
                  <a:pt x="1766" y="1338"/>
                </a:lnTo>
                <a:lnTo>
                  <a:pt x="1769" y="1315"/>
                </a:lnTo>
                <a:lnTo>
                  <a:pt x="1779" y="1293"/>
                </a:lnTo>
                <a:lnTo>
                  <a:pt x="1792" y="1276"/>
                </a:lnTo>
                <a:lnTo>
                  <a:pt x="1810" y="1262"/>
                </a:lnTo>
                <a:lnTo>
                  <a:pt x="1832" y="1253"/>
                </a:lnTo>
                <a:lnTo>
                  <a:pt x="1899" y="1238"/>
                </a:lnTo>
                <a:lnTo>
                  <a:pt x="1968" y="1228"/>
                </a:lnTo>
                <a:lnTo>
                  <a:pt x="2039" y="1226"/>
                </a:lnTo>
                <a:lnTo>
                  <a:pt x="2116" y="1228"/>
                </a:lnTo>
                <a:lnTo>
                  <a:pt x="2193" y="1240"/>
                </a:lnTo>
                <a:lnTo>
                  <a:pt x="2268" y="1259"/>
                </a:lnTo>
                <a:lnTo>
                  <a:pt x="2340" y="1285"/>
                </a:lnTo>
                <a:lnTo>
                  <a:pt x="2409" y="1318"/>
                </a:lnTo>
                <a:lnTo>
                  <a:pt x="2474" y="1357"/>
                </a:lnTo>
                <a:lnTo>
                  <a:pt x="2536" y="1403"/>
                </a:lnTo>
                <a:lnTo>
                  <a:pt x="2594" y="1454"/>
                </a:lnTo>
                <a:lnTo>
                  <a:pt x="2640" y="1506"/>
                </a:lnTo>
                <a:lnTo>
                  <a:pt x="2682" y="1561"/>
                </a:lnTo>
                <a:lnTo>
                  <a:pt x="2720" y="1618"/>
                </a:lnTo>
                <a:lnTo>
                  <a:pt x="2751" y="1679"/>
                </a:lnTo>
                <a:lnTo>
                  <a:pt x="2777" y="1741"/>
                </a:lnTo>
                <a:lnTo>
                  <a:pt x="2797" y="1806"/>
                </a:lnTo>
                <a:lnTo>
                  <a:pt x="2812" y="1872"/>
                </a:lnTo>
                <a:lnTo>
                  <a:pt x="2820" y="1940"/>
                </a:lnTo>
                <a:lnTo>
                  <a:pt x="2824" y="2010"/>
                </a:lnTo>
                <a:lnTo>
                  <a:pt x="2820" y="2089"/>
                </a:lnTo>
                <a:lnTo>
                  <a:pt x="2808" y="2167"/>
                </a:lnTo>
                <a:lnTo>
                  <a:pt x="2789" y="2243"/>
                </a:lnTo>
                <a:lnTo>
                  <a:pt x="2762" y="2316"/>
                </a:lnTo>
                <a:lnTo>
                  <a:pt x="3323" y="2876"/>
                </a:lnTo>
                <a:lnTo>
                  <a:pt x="3369" y="2792"/>
                </a:lnTo>
                <a:lnTo>
                  <a:pt x="3410" y="2704"/>
                </a:lnTo>
                <a:lnTo>
                  <a:pt x="3442" y="2613"/>
                </a:lnTo>
                <a:lnTo>
                  <a:pt x="3469" y="2519"/>
                </a:lnTo>
                <a:lnTo>
                  <a:pt x="3488" y="2421"/>
                </a:lnTo>
                <a:lnTo>
                  <a:pt x="3500" y="2323"/>
                </a:lnTo>
                <a:lnTo>
                  <a:pt x="3505" y="2220"/>
                </a:lnTo>
                <a:lnTo>
                  <a:pt x="3500" y="2116"/>
                </a:lnTo>
                <a:lnTo>
                  <a:pt x="3488" y="2013"/>
                </a:lnTo>
                <a:lnTo>
                  <a:pt x="3467" y="1913"/>
                </a:lnTo>
                <a:lnTo>
                  <a:pt x="3439" y="1815"/>
                </a:lnTo>
                <a:lnTo>
                  <a:pt x="3404" y="1722"/>
                </a:lnTo>
                <a:lnTo>
                  <a:pt x="3361" y="1633"/>
                </a:lnTo>
                <a:lnTo>
                  <a:pt x="3312" y="1546"/>
                </a:lnTo>
                <a:lnTo>
                  <a:pt x="3257" y="1465"/>
                </a:lnTo>
                <a:lnTo>
                  <a:pt x="3196" y="1388"/>
                </a:lnTo>
                <a:lnTo>
                  <a:pt x="3129" y="1315"/>
                </a:lnTo>
                <a:lnTo>
                  <a:pt x="3057" y="1249"/>
                </a:lnTo>
                <a:lnTo>
                  <a:pt x="2980" y="1188"/>
                </a:lnTo>
                <a:lnTo>
                  <a:pt x="2898" y="1132"/>
                </a:lnTo>
                <a:lnTo>
                  <a:pt x="2812" y="1084"/>
                </a:lnTo>
                <a:lnTo>
                  <a:pt x="2722" y="1042"/>
                </a:lnTo>
                <a:lnTo>
                  <a:pt x="2628" y="1005"/>
                </a:lnTo>
                <a:lnTo>
                  <a:pt x="2531" y="978"/>
                </a:lnTo>
                <a:lnTo>
                  <a:pt x="2430" y="958"/>
                </a:lnTo>
                <a:lnTo>
                  <a:pt x="2327" y="944"/>
                </a:lnTo>
                <a:lnTo>
                  <a:pt x="2222" y="940"/>
                </a:lnTo>
                <a:close/>
                <a:moveTo>
                  <a:pt x="2231" y="0"/>
                </a:moveTo>
                <a:lnTo>
                  <a:pt x="2357" y="4"/>
                </a:lnTo>
                <a:lnTo>
                  <a:pt x="2482" y="15"/>
                </a:lnTo>
                <a:lnTo>
                  <a:pt x="2509" y="22"/>
                </a:lnTo>
                <a:lnTo>
                  <a:pt x="2532" y="32"/>
                </a:lnTo>
                <a:lnTo>
                  <a:pt x="2554" y="49"/>
                </a:lnTo>
                <a:lnTo>
                  <a:pt x="2570" y="69"/>
                </a:lnTo>
                <a:lnTo>
                  <a:pt x="2582" y="92"/>
                </a:lnTo>
                <a:lnTo>
                  <a:pt x="2589" y="118"/>
                </a:lnTo>
                <a:lnTo>
                  <a:pt x="2590" y="145"/>
                </a:lnTo>
                <a:lnTo>
                  <a:pt x="2590" y="202"/>
                </a:lnTo>
                <a:lnTo>
                  <a:pt x="2597" y="256"/>
                </a:lnTo>
                <a:lnTo>
                  <a:pt x="2609" y="310"/>
                </a:lnTo>
                <a:lnTo>
                  <a:pt x="2627" y="361"/>
                </a:lnTo>
                <a:lnTo>
                  <a:pt x="2651" y="410"/>
                </a:lnTo>
                <a:lnTo>
                  <a:pt x="2680" y="456"/>
                </a:lnTo>
                <a:lnTo>
                  <a:pt x="2713" y="499"/>
                </a:lnTo>
                <a:lnTo>
                  <a:pt x="2751" y="537"/>
                </a:lnTo>
                <a:lnTo>
                  <a:pt x="2793" y="572"/>
                </a:lnTo>
                <a:lnTo>
                  <a:pt x="2841" y="602"/>
                </a:lnTo>
                <a:lnTo>
                  <a:pt x="2891" y="626"/>
                </a:lnTo>
                <a:lnTo>
                  <a:pt x="2942" y="644"/>
                </a:lnTo>
                <a:lnTo>
                  <a:pt x="2995" y="656"/>
                </a:lnTo>
                <a:lnTo>
                  <a:pt x="3051" y="661"/>
                </a:lnTo>
                <a:lnTo>
                  <a:pt x="3105" y="660"/>
                </a:lnTo>
                <a:lnTo>
                  <a:pt x="3160" y="653"/>
                </a:lnTo>
                <a:lnTo>
                  <a:pt x="3215" y="641"/>
                </a:lnTo>
                <a:lnTo>
                  <a:pt x="3266" y="624"/>
                </a:lnTo>
                <a:lnTo>
                  <a:pt x="3316" y="601"/>
                </a:lnTo>
                <a:lnTo>
                  <a:pt x="3364" y="574"/>
                </a:lnTo>
                <a:lnTo>
                  <a:pt x="3407" y="540"/>
                </a:lnTo>
                <a:lnTo>
                  <a:pt x="3445" y="502"/>
                </a:lnTo>
                <a:lnTo>
                  <a:pt x="3467" y="484"/>
                </a:lnTo>
                <a:lnTo>
                  <a:pt x="3490" y="471"/>
                </a:lnTo>
                <a:lnTo>
                  <a:pt x="3514" y="464"/>
                </a:lnTo>
                <a:lnTo>
                  <a:pt x="3540" y="461"/>
                </a:lnTo>
                <a:lnTo>
                  <a:pt x="3567" y="465"/>
                </a:lnTo>
                <a:lnTo>
                  <a:pt x="3591" y="475"/>
                </a:lnTo>
                <a:lnTo>
                  <a:pt x="3614" y="488"/>
                </a:lnTo>
                <a:lnTo>
                  <a:pt x="3709" y="569"/>
                </a:lnTo>
                <a:lnTo>
                  <a:pt x="3800" y="656"/>
                </a:lnTo>
                <a:lnTo>
                  <a:pt x="3885" y="747"/>
                </a:lnTo>
                <a:lnTo>
                  <a:pt x="3966" y="844"/>
                </a:lnTo>
                <a:lnTo>
                  <a:pt x="3981" y="867"/>
                </a:lnTo>
                <a:lnTo>
                  <a:pt x="3989" y="891"/>
                </a:lnTo>
                <a:lnTo>
                  <a:pt x="3994" y="917"/>
                </a:lnTo>
                <a:lnTo>
                  <a:pt x="3991" y="943"/>
                </a:lnTo>
                <a:lnTo>
                  <a:pt x="3984" y="969"/>
                </a:lnTo>
                <a:lnTo>
                  <a:pt x="3971" y="992"/>
                </a:lnTo>
                <a:lnTo>
                  <a:pt x="3953" y="1012"/>
                </a:lnTo>
                <a:lnTo>
                  <a:pt x="3914" y="1051"/>
                </a:lnTo>
                <a:lnTo>
                  <a:pt x="3880" y="1094"/>
                </a:lnTo>
                <a:lnTo>
                  <a:pt x="3851" y="1140"/>
                </a:lnTo>
                <a:lnTo>
                  <a:pt x="3830" y="1190"/>
                </a:lnTo>
                <a:lnTo>
                  <a:pt x="3812" y="1240"/>
                </a:lnTo>
                <a:lnTo>
                  <a:pt x="3800" y="1293"/>
                </a:lnTo>
                <a:lnTo>
                  <a:pt x="3793" y="1347"/>
                </a:lnTo>
                <a:lnTo>
                  <a:pt x="3793" y="1400"/>
                </a:lnTo>
                <a:lnTo>
                  <a:pt x="3798" y="1454"/>
                </a:lnTo>
                <a:lnTo>
                  <a:pt x="3811" y="1508"/>
                </a:lnTo>
                <a:lnTo>
                  <a:pt x="3828" y="1560"/>
                </a:lnTo>
                <a:lnTo>
                  <a:pt x="3854" y="1614"/>
                </a:lnTo>
                <a:lnTo>
                  <a:pt x="3887" y="1663"/>
                </a:lnTo>
                <a:lnTo>
                  <a:pt x="3923" y="1707"/>
                </a:lnTo>
                <a:lnTo>
                  <a:pt x="3965" y="1748"/>
                </a:lnTo>
                <a:lnTo>
                  <a:pt x="4011" y="1782"/>
                </a:lnTo>
                <a:lnTo>
                  <a:pt x="4061" y="1810"/>
                </a:lnTo>
                <a:lnTo>
                  <a:pt x="4114" y="1833"/>
                </a:lnTo>
                <a:lnTo>
                  <a:pt x="4170" y="1851"/>
                </a:lnTo>
                <a:lnTo>
                  <a:pt x="4228" y="1861"/>
                </a:lnTo>
                <a:lnTo>
                  <a:pt x="4289" y="1864"/>
                </a:lnTo>
                <a:lnTo>
                  <a:pt x="4316" y="1867"/>
                </a:lnTo>
                <a:lnTo>
                  <a:pt x="4343" y="1875"/>
                </a:lnTo>
                <a:lnTo>
                  <a:pt x="4369" y="1888"/>
                </a:lnTo>
                <a:lnTo>
                  <a:pt x="4392" y="1905"/>
                </a:lnTo>
                <a:lnTo>
                  <a:pt x="4411" y="1925"/>
                </a:lnTo>
                <a:lnTo>
                  <a:pt x="4424" y="1948"/>
                </a:lnTo>
                <a:lnTo>
                  <a:pt x="4432" y="1974"/>
                </a:lnTo>
                <a:lnTo>
                  <a:pt x="4442" y="2099"/>
                </a:lnTo>
                <a:lnTo>
                  <a:pt x="4446" y="2227"/>
                </a:lnTo>
                <a:lnTo>
                  <a:pt x="4442" y="2352"/>
                </a:lnTo>
                <a:lnTo>
                  <a:pt x="4431" y="2478"/>
                </a:lnTo>
                <a:lnTo>
                  <a:pt x="4424" y="2505"/>
                </a:lnTo>
                <a:lnTo>
                  <a:pt x="4413" y="2530"/>
                </a:lnTo>
                <a:lnTo>
                  <a:pt x="4396" y="2550"/>
                </a:lnTo>
                <a:lnTo>
                  <a:pt x="4377" y="2567"/>
                </a:lnTo>
                <a:lnTo>
                  <a:pt x="4353" y="2580"/>
                </a:lnTo>
                <a:lnTo>
                  <a:pt x="4328" y="2586"/>
                </a:lnTo>
                <a:lnTo>
                  <a:pt x="4301" y="2588"/>
                </a:lnTo>
                <a:lnTo>
                  <a:pt x="4273" y="2586"/>
                </a:lnTo>
                <a:lnTo>
                  <a:pt x="4214" y="2590"/>
                </a:lnTo>
                <a:lnTo>
                  <a:pt x="4157" y="2601"/>
                </a:lnTo>
                <a:lnTo>
                  <a:pt x="4103" y="2618"/>
                </a:lnTo>
                <a:lnTo>
                  <a:pt x="4050" y="2641"/>
                </a:lnTo>
                <a:lnTo>
                  <a:pt x="4000" y="2669"/>
                </a:lnTo>
                <a:lnTo>
                  <a:pt x="3954" y="2704"/>
                </a:lnTo>
                <a:lnTo>
                  <a:pt x="3912" y="2743"/>
                </a:lnTo>
                <a:lnTo>
                  <a:pt x="3876" y="2787"/>
                </a:lnTo>
                <a:lnTo>
                  <a:pt x="3845" y="2835"/>
                </a:lnTo>
                <a:lnTo>
                  <a:pt x="3819" y="2888"/>
                </a:lnTo>
                <a:lnTo>
                  <a:pt x="3800" y="2941"/>
                </a:lnTo>
                <a:lnTo>
                  <a:pt x="3788" y="2995"/>
                </a:lnTo>
                <a:lnTo>
                  <a:pt x="3781" y="3049"/>
                </a:lnTo>
                <a:lnTo>
                  <a:pt x="3781" y="3103"/>
                </a:lnTo>
                <a:lnTo>
                  <a:pt x="3788" y="3157"/>
                </a:lnTo>
                <a:lnTo>
                  <a:pt x="3800" y="3210"/>
                </a:lnTo>
                <a:lnTo>
                  <a:pt x="3817" y="3261"/>
                </a:lnTo>
                <a:lnTo>
                  <a:pt x="3840" y="3310"/>
                </a:lnTo>
                <a:lnTo>
                  <a:pt x="3869" y="3357"/>
                </a:lnTo>
                <a:lnTo>
                  <a:pt x="3904" y="3401"/>
                </a:lnTo>
                <a:lnTo>
                  <a:pt x="3943" y="3441"/>
                </a:lnTo>
                <a:lnTo>
                  <a:pt x="3961" y="3462"/>
                </a:lnTo>
                <a:lnTo>
                  <a:pt x="3975" y="3485"/>
                </a:lnTo>
                <a:lnTo>
                  <a:pt x="3981" y="3510"/>
                </a:lnTo>
                <a:lnTo>
                  <a:pt x="3984" y="3536"/>
                </a:lnTo>
                <a:lnTo>
                  <a:pt x="3980" y="3562"/>
                </a:lnTo>
                <a:lnTo>
                  <a:pt x="3971" y="3587"/>
                </a:lnTo>
                <a:lnTo>
                  <a:pt x="3956" y="3610"/>
                </a:lnTo>
                <a:lnTo>
                  <a:pt x="3874" y="3706"/>
                </a:lnTo>
                <a:lnTo>
                  <a:pt x="3786" y="3798"/>
                </a:lnTo>
                <a:lnTo>
                  <a:pt x="3694" y="3884"/>
                </a:lnTo>
                <a:lnTo>
                  <a:pt x="3597" y="3965"/>
                </a:lnTo>
                <a:lnTo>
                  <a:pt x="3574" y="3980"/>
                </a:lnTo>
                <a:lnTo>
                  <a:pt x="3549" y="3988"/>
                </a:lnTo>
                <a:lnTo>
                  <a:pt x="3523" y="3991"/>
                </a:lnTo>
                <a:lnTo>
                  <a:pt x="3498" y="3989"/>
                </a:lnTo>
                <a:lnTo>
                  <a:pt x="3472" y="3981"/>
                </a:lnTo>
                <a:lnTo>
                  <a:pt x="3449" y="3969"/>
                </a:lnTo>
                <a:lnTo>
                  <a:pt x="3429" y="3951"/>
                </a:lnTo>
                <a:lnTo>
                  <a:pt x="3391" y="3913"/>
                </a:lnTo>
                <a:lnTo>
                  <a:pt x="3347" y="3881"/>
                </a:lnTo>
                <a:lnTo>
                  <a:pt x="3301" y="3854"/>
                </a:lnTo>
                <a:lnTo>
                  <a:pt x="3251" y="3831"/>
                </a:lnTo>
                <a:lnTo>
                  <a:pt x="3200" y="3813"/>
                </a:lnTo>
                <a:lnTo>
                  <a:pt x="3146" y="3801"/>
                </a:lnTo>
                <a:lnTo>
                  <a:pt x="3091" y="3794"/>
                </a:lnTo>
                <a:lnTo>
                  <a:pt x="3037" y="3793"/>
                </a:lnTo>
                <a:lnTo>
                  <a:pt x="2983" y="3798"/>
                </a:lnTo>
                <a:lnTo>
                  <a:pt x="2930" y="3809"/>
                </a:lnTo>
                <a:lnTo>
                  <a:pt x="2879" y="3826"/>
                </a:lnTo>
                <a:lnTo>
                  <a:pt x="2823" y="3853"/>
                </a:lnTo>
                <a:lnTo>
                  <a:pt x="2773" y="3885"/>
                </a:lnTo>
                <a:lnTo>
                  <a:pt x="2728" y="3923"/>
                </a:lnTo>
                <a:lnTo>
                  <a:pt x="2688" y="3966"/>
                </a:lnTo>
                <a:lnTo>
                  <a:pt x="2652" y="4015"/>
                </a:lnTo>
                <a:lnTo>
                  <a:pt x="2624" y="4066"/>
                </a:lnTo>
                <a:lnTo>
                  <a:pt x="2601" y="4120"/>
                </a:lnTo>
                <a:lnTo>
                  <a:pt x="2585" y="4179"/>
                </a:lnTo>
                <a:lnTo>
                  <a:pt x="2575" y="4238"/>
                </a:lnTo>
                <a:lnTo>
                  <a:pt x="2574" y="4299"/>
                </a:lnTo>
                <a:lnTo>
                  <a:pt x="2573" y="4326"/>
                </a:lnTo>
                <a:lnTo>
                  <a:pt x="2564" y="4352"/>
                </a:lnTo>
                <a:lnTo>
                  <a:pt x="2552" y="4375"/>
                </a:lnTo>
                <a:lnTo>
                  <a:pt x="2535" y="4394"/>
                </a:lnTo>
                <a:lnTo>
                  <a:pt x="2514" y="4410"/>
                </a:lnTo>
                <a:lnTo>
                  <a:pt x="2491" y="4421"/>
                </a:lnTo>
                <a:lnTo>
                  <a:pt x="2464" y="4426"/>
                </a:lnTo>
                <a:lnTo>
                  <a:pt x="2342" y="4437"/>
                </a:lnTo>
                <a:lnTo>
                  <a:pt x="2220" y="4440"/>
                </a:lnTo>
                <a:lnTo>
                  <a:pt x="2092" y="4437"/>
                </a:lnTo>
                <a:lnTo>
                  <a:pt x="1964" y="4425"/>
                </a:lnTo>
                <a:lnTo>
                  <a:pt x="1937" y="4419"/>
                </a:lnTo>
                <a:lnTo>
                  <a:pt x="1913" y="4407"/>
                </a:lnTo>
                <a:lnTo>
                  <a:pt x="1892" y="4391"/>
                </a:lnTo>
                <a:lnTo>
                  <a:pt x="1876" y="4372"/>
                </a:lnTo>
                <a:lnTo>
                  <a:pt x="1864" y="4349"/>
                </a:lnTo>
                <a:lnTo>
                  <a:pt x="1856" y="4323"/>
                </a:lnTo>
                <a:lnTo>
                  <a:pt x="1855" y="4295"/>
                </a:lnTo>
                <a:lnTo>
                  <a:pt x="1855" y="4239"/>
                </a:lnTo>
                <a:lnTo>
                  <a:pt x="1849" y="4184"/>
                </a:lnTo>
                <a:lnTo>
                  <a:pt x="1837" y="4131"/>
                </a:lnTo>
                <a:lnTo>
                  <a:pt x="1818" y="4078"/>
                </a:lnTo>
                <a:lnTo>
                  <a:pt x="1795" y="4030"/>
                </a:lnTo>
                <a:lnTo>
                  <a:pt x="1766" y="3984"/>
                </a:lnTo>
                <a:lnTo>
                  <a:pt x="1733" y="3942"/>
                </a:lnTo>
                <a:lnTo>
                  <a:pt x="1695" y="3903"/>
                </a:lnTo>
                <a:lnTo>
                  <a:pt x="1651" y="3867"/>
                </a:lnTo>
                <a:lnTo>
                  <a:pt x="1605" y="3838"/>
                </a:lnTo>
                <a:lnTo>
                  <a:pt x="1554" y="3813"/>
                </a:lnTo>
                <a:lnTo>
                  <a:pt x="1502" y="3796"/>
                </a:lnTo>
                <a:lnTo>
                  <a:pt x="1449" y="3785"/>
                </a:lnTo>
                <a:lnTo>
                  <a:pt x="1395" y="3780"/>
                </a:lnTo>
                <a:lnTo>
                  <a:pt x="1340" y="3780"/>
                </a:lnTo>
                <a:lnTo>
                  <a:pt x="1286" y="3786"/>
                </a:lnTo>
                <a:lnTo>
                  <a:pt x="1231" y="3798"/>
                </a:lnTo>
                <a:lnTo>
                  <a:pt x="1179" y="3816"/>
                </a:lnTo>
                <a:lnTo>
                  <a:pt x="1128" y="3839"/>
                </a:lnTo>
                <a:lnTo>
                  <a:pt x="1082" y="3867"/>
                </a:lnTo>
                <a:lnTo>
                  <a:pt x="1039" y="3900"/>
                </a:lnTo>
                <a:lnTo>
                  <a:pt x="1000" y="3938"/>
                </a:lnTo>
                <a:lnTo>
                  <a:pt x="979" y="3957"/>
                </a:lnTo>
                <a:lnTo>
                  <a:pt x="956" y="3969"/>
                </a:lnTo>
                <a:lnTo>
                  <a:pt x="931" y="3977"/>
                </a:lnTo>
                <a:lnTo>
                  <a:pt x="905" y="3978"/>
                </a:lnTo>
                <a:lnTo>
                  <a:pt x="879" y="3976"/>
                </a:lnTo>
                <a:lnTo>
                  <a:pt x="853" y="3966"/>
                </a:lnTo>
                <a:lnTo>
                  <a:pt x="830" y="3951"/>
                </a:lnTo>
                <a:lnTo>
                  <a:pt x="736" y="3870"/>
                </a:lnTo>
                <a:lnTo>
                  <a:pt x="645" y="3784"/>
                </a:lnTo>
                <a:lnTo>
                  <a:pt x="559" y="3693"/>
                </a:lnTo>
                <a:lnTo>
                  <a:pt x="480" y="3596"/>
                </a:lnTo>
                <a:lnTo>
                  <a:pt x="465" y="3574"/>
                </a:lnTo>
                <a:lnTo>
                  <a:pt x="457" y="3548"/>
                </a:lnTo>
                <a:lnTo>
                  <a:pt x="452" y="3523"/>
                </a:lnTo>
                <a:lnTo>
                  <a:pt x="455" y="3497"/>
                </a:lnTo>
                <a:lnTo>
                  <a:pt x="462" y="3472"/>
                </a:lnTo>
                <a:lnTo>
                  <a:pt x="474" y="3449"/>
                </a:lnTo>
                <a:lnTo>
                  <a:pt x="493" y="3429"/>
                </a:lnTo>
                <a:lnTo>
                  <a:pt x="531" y="3389"/>
                </a:lnTo>
                <a:lnTo>
                  <a:pt x="565" y="3345"/>
                </a:lnTo>
                <a:lnTo>
                  <a:pt x="593" y="3299"/>
                </a:lnTo>
                <a:lnTo>
                  <a:pt x="616" y="3251"/>
                </a:lnTo>
                <a:lnTo>
                  <a:pt x="634" y="3199"/>
                </a:lnTo>
                <a:lnTo>
                  <a:pt x="646" y="3146"/>
                </a:lnTo>
                <a:lnTo>
                  <a:pt x="653" y="3094"/>
                </a:lnTo>
                <a:lnTo>
                  <a:pt x="653" y="3040"/>
                </a:lnTo>
                <a:lnTo>
                  <a:pt x="646" y="2985"/>
                </a:lnTo>
                <a:lnTo>
                  <a:pt x="635" y="2933"/>
                </a:lnTo>
                <a:lnTo>
                  <a:pt x="616" y="2880"/>
                </a:lnTo>
                <a:lnTo>
                  <a:pt x="591" y="2826"/>
                </a:lnTo>
                <a:lnTo>
                  <a:pt x="558" y="2776"/>
                </a:lnTo>
                <a:lnTo>
                  <a:pt x="520" y="2730"/>
                </a:lnTo>
                <a:lnTo>
                  <a:pt x="478" y="2689"/>
                </a:lnTo>
                <a:lnTo>
                  <a:pt x="432" y="2655"/>
                </a:lnTo>
                <a:lnTo>
                  <a:pt x="382" y="2626"/>
                </a:lnTo>
                <a:lnTo>
                  <a:pt x="329" y="2604"/>
                </a:lnTo>
                <a:lnTo>
                  <a:pt x="274" y="2588"/>
                </a:lnTo>
                <a:lnTo>
                  <a:pt x="217" y="2578"/>
                </a:lnTo>
                <a:lnTo>
                  <a:pt x="160" y="2576"/>
                </a:lnTo>
                <a:lnTo>
                  <a:pt x="131" y="2573"/>
                </a:lnTo>
                <a:lnTo>
                  <a:pt x="104" y="2565"/>
                </a:lnTo>
                <a:lnTo>
                  <a:pt x="77" y="2553"/>
                </a:lnTo>
                <a:lnTo>
                  <a:pt x="54" y="2536"/>
                </a:lnTo>
                <a:lnTo>
                  <a:pt x="35" y="2516"/>
                </a:lnTo>
                <a:lnTo>
                  <a:pt x="20" y="2493"/>
                </a:lnTo>
                <a:lnTo>
                  <a:pt x="14" y="2466"/>
                </a:lnTo>
                <a:lnTo>
                  <a:pt x="3" y="2340"/>
                </a:lnTo>
                <a:lnTo>
                  <a:pt x="0" y="2214"/>
                </a:lnTo>
                <a:lnTo>
                  <a:pt x="4" y="2087"/>
                </a:lnTo>
                <a:lnTo>
                  <a:pt x="15" y="1961"/>
                </a:lnTo>
                <a:lnTo>
                  <a:pt x="20" y="1936"/>
                </a:lnTo>
                <a:lnTo>
                  <a:pt x="31" y="1911"/>
                </a:lnTo>
                <a:lnTo>
                  <a:pt x="46" y="1891"/>
                </a:lnTo>
                <a:lnTo>
                  <a:pt x="65" y="1875"/>
                </a:lnTo>
                <a:lnTo>
                  <a:pt x="88" y="1863"/>
                </a:lnTo>
                <a:lnTo>
                  <a:pt x="114" y="1855"/>
                </a:lnTo>
                <a:lnTo>
                  <a:pt x="144" y="1853"/>
                </a:lnTo>
                <a:lnTo>
                  <a:pt x="207" y="1849"/>
                </a:lnTo>
                <a:lnTo>
                  <a:pt x="270" y="1840"/>
                </a:lnTo>
                <a:lnTo>
                  <a:pt x="329" y="1822"/>
                </a:lnTo>
                <a:lnTo>
                  <a:pt x="385" y="1800"/>
                </a:lnTo>
                <a:lnTo>
                  <a:pt x="438" y="1771"/>
                </a:lnTo>
                <a:lnTo>
                  <a:pt x="486" y="1737"/>
                </a:lnTo>
                <a:lnTo>
                  <a:pt x="530" y="1698"/>
                </a:lnTo>
                <a:lnTo>
                  <a:pt x="568" y="1654"/>
                </a:lnTo>
                <a:lnTo>
                  <a:pt x="600" y="1606"/>
                </a:lnTo>
                <a:lnTo>
                  <a:pt x="627" y="1553"/>
                </a:lnTo>
                <a:lnTo>
                  <a:pt x="645" y="1500"/>
                </a:lnTo>
                <a:lnTo>
                  <a:pt x="658" y="1446"/>
                </a:lnTo>
                <a:lnTo>
                  <a:pt x="664" y="1392"/>
                </a:lnTo>
                <a:lnTo>
                  <a:pt x="664" y="1336"/>
                </a:lnTo>
                <a:lnTo>
                  <a:pt x="658" y="1284"/>
                </a:lnTo>
                <a:lnTo>
                  <a:pt x="646" y="1230"/>
                </a:lnTo>
                <a:lnTo>
                  <a:pt x="629" y="1180"/>
                </a:lnTo>
                <a:lnTo>
                  <a:pt x="606" y="1130"/>
                </a:lnTo>
                <a:lnTo>
                  <a:pt x="576" y="1082"/>
                </a:lnTo>
                <a:lnTo>
                  <a:pt x="542" y="1039"/>
                </a:lnTo>
                <a:lnTo>
                  <a:pt x="503" y="998"/>
                </a:lnTo>
                <a:lnTo>
                  <a:pt x="485" y="978"/>
                </a:lnTo>
                <a:lnTo>
                  <a:pt x="471" y="955"/>
                </a:lnTo>
                <a:lnTo>
                  <a:pt x="465" y="931"/>
                </a:lnTo>
                <a:lnTo>
                  <a:pt x="462" y="905"/>
                </a:lnTo>
                <a:lnTo>
                  <a:pt x="466" y="878"/>
                </a:lnTo>
                <a:lnTo>
                  <a:pt x="474" y="854"/>
                </a:lnTo>
                <a:lnTo>
                  <a:pt x="489" y="831"/>
                </a:lnTo>
                <a:lnTo>
                  <a:pt x="572" y="735"/>
                </a:lnTo>
                <a:lnTo>
                  <a:pt x="658" y="643"/>
                </a:lnTo>
                <a:lnTo>
                  <a:pt x="752" y="556"/>
                </a:lnTo>
                <a:lnTo>
                  <a:pt x="849" y="475"/>
                </a:lnTo>
                <a:lnTo>
                  <a:pt x="872" y="461"/>
                </a:lnTo>
                <a:lnTo>
                  <a:pt x="897" y="452"/>
                </a:lnTo>
                <a:lnTo>
                  <a:pt x="923" y="449"/>
                </a:lnTo>
                <a:lnTo>
                  <a:pt x="948" y="452"/>
                </a:lnTo>
                <a:lnTo>
                  <a:pt x="973" y="459"/>
                </a:lnTo>
                <a:lnTo>
                  <a:pt x="996" y="471"/>
                </a:lnTo>
                <a:lnTo>
                  <a:pt x="1016" y="490"/>
                </a:lnTo>
                <a:lnTo>
                  <a:pt x="1055" y="526"/>
                </a:lnTo>
                <a:lnTo>
                  <a:pt x="1099" y="559"/>
                </a:lnTo>
                <a:lnTo>
                  <a:pt x="1145" y="587"/>
                </a:lnTo>
                <a:lnTo>
                  <a:pt x="1195" y="610"/>
                </a:lnTo>
                <a:lnTo>
                  <a:pt x="1246" y="628"/>
                </a:lnTo>
                <a:lnTo>
                  <a:pt x="1300" y="640"/>
                </a:lnTo>
                <a:lnTo>
                  <a:pt x="1355" y="647"/>
                </a:lnTo>
                <a:lnTo>
                  <a:pt x="1409" y="647"/>
                </a:lnTo>
                <a:lnTo>
                  <a:pt x="1463" y="643"/>
                </a:lnTo>
                <a:lnTo>
                  <a:pt x="1516" y="632"/>
                </a:lnTo>
                <a:lnTo>
                  <a:pt x="1567" y="614"/>
                </a:lnTo>
                <a:lnTo>
                  <a:pt x="1622" y="588"/>
                </a:lnTo>
                <a:lnTo>
                  <a:pt x="1672" y="555"/>
                </a:lnTo>
                <a:lnTo>
                  <a:pt x="1718" y="517"/>
                </a:lnTo>
                <a:lnTo>
                  <a:pt x="1758" y="473"/>
                </a:lnTo>
                <a:lnTo>
                  <a:pt x="1792" y="426"/>
                </a:lnTo>
                <a:lnTo>
                  <a:pt x="1822" y="375"/>
                </a:lnTo>
                <a:lnTo>
                  <a:pt x="1845" y="319"/>
                </a:lnTo>
                <a:lnTo>
                  <a:pt x="1860" y="261"/>
                </a:lnTo>
                <a:lnTo>
                  <a:pt x="1869" y="202"/>
                </a:lnTo>
                <a:lnTo>
                  <a:pt x="1871" y="141"/>
                </a:lnTo>
                <a:lnTo>
                  <a:pt x="1875" y="110"/>
                </a:lnTo>
                <a:lnTo>
                  <a:pt x="1884" y="81"/>
                </a:lnTo>
                <a:lnTo>
                  <a:pt x="1902" y="55"/>
                </a:lnTo>
                <a:lnTo>
                  <a:pt x="1924" y="35"/>
                </a:lnTo>
                <a:lnTo>
                  <a:pt x="1951" y="22"/>
                </a:lnTo>
                <a:lnTo>
                  <a:pt x="1982" y="14"/>
                </a:lnTo>
                <a:lnTo>
                  <a:pt x="2106" y="4"/>
                </a:lnTo>
                <a:lnTo>
                  <a:pt x="2231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Google Shape;498;p36"/>
          <p:cNvSpPr/>
          <p:nvPr/>
        </p:nvSpPr>
        <p:spPr>
          <a:xfrm>
            <a:off x="346410" y="2910398"/>
            <a:ext cx="324002" cy="323998"/>
          </a:xfrm>
          <a:custGeom>
            <a:rect b="b" l="l" r="r" t="t"/>
            <a:pathLst>
              <a:path extrusionOk="0" h="4440" w="4446">
                <a:moveTo>
                  <a:pt x="2222" y="940"/>
                </a:moveTo>
                <a:lnTo>
                  <a:pt x="2117" y="944"/>
                </a:lnTo>
                <a:lnTo>
                  <a:pt x="2014" y="958"/>
                </a:lnTo>
                <a:lnTo>
                  <a:pt x="1915" y="978"/>
                </a:lnTo>
                <a:lnTo>
                  <a:pt x="1818" y="1005"/>
                </a:lnTo>
                <a:lnTo>
                  <a:pt x="1724" y="1042"/>
                </a:lnTo>
                <a:lnTo>
                  <a:pt x="1634" y="1084"/>
                </a:lnTo>
                <a:lnTo>
                  <a:pt x="1548" y="1132"/>
                </a:lnTo>
                <a:lnTo>
                  <a:pt x="1466" y="1188"/>
                </a:lnTo>
                <a:lnTo>
                  <a:pt x="1389" y="1249"/>
                </a:lnTo>
                <a:lnTo>
                  <a:pt x="1317" y="1315"/>
                </a:lnTo>
                <a:lnTo>
                  <a:pt x="1250" y="1388"/>
                </a:lnTo>
                <a:lnTo>
                  <a:pt x="1188" y="1465"/>
                </a:lnTo>
                <a:lnTo>
                  <a:pt x="1134" y="1546"/>
                </a:lnTo>
                <a:lnTo>
                  <a:pt x="1084" y="1633"/>
                </a:lnTo>
                <a:lnTo>
                  <a:pt x="1042" y="1722"/>
                </a:lnTo>
                <a:lnTo>
                  <a:pt x="1007" y="1815"/>
                </a:lnTo>
                <a:lnTo>
                  <a:pt x="978" y="1913"/>
                </a:lnTo>
                <a:lnTo>
                  <a:pt x="958" y="2013"/>
                </a:lnTo>
                <a:lnTo>
                  <a:pt x="946" y="2116"/>
                </a:lnTo>
                <a:lnTo>
                  <a:pt x="941" y="2220"/>
                </a:lnTo>
                <a:lnTo>
                  <a:pt x="946" y="2325"/>
                </a:lnTo>
                <a:lnTo>
                  <a:pt x="958" y="2428"/>
                </a:lnTo>
                <a:lnTo>
                  <a:pt x="978" y="2528"/>
                </a:lnTo>
                <a:lnTo>
                  <a:pt x="1007" y="2624"/>
                </a:lnTo>
                <a:lnTo>
                  <a:pt x="1042" y="2719"/>
                </a:lnTo>
                <a:lnTo>
                  <a:pt x="1084" y="2808"/>
                </a:lnTo>
                <a:lnTo>
                  <a:pt x="1134" y="2895"/>
                </a:lnTo>
                <a:lnTo>
                  <a:pt x="1188" y="2976"/>
                </a:lnTo>
                <a:lnTo>
                  <a:pt x="1250" y="3053"/>
                </a:lnTo>
                <a:lnTo>
                  <a:pt x="1317" y="3125"/>
                </a:lnTo>
                <a:lnTo>
                  <a:pt x="1389" y="3192"/>
                </a:lnTo>
                <a:lnTo>
                  <a:pt x="1466" y="3253"/>
                </a:lnTo>
                <a:lnTo>
                  <a:pt x="1548" y="3309"/>
                </a:lnTo>
                <a:lnTo>
                  <a:pt x="1634" y="3357"/>
                </a:lnTo>
                <a:lnTo>
                  <a:pt x="1724" y="3399"/>
                </a:lnTo>
                <a:lnTo>
                  <a:pt x="1818" y="3435"/>
                </a:lnTo>
                <a:lnTo>
                  <a:pt x="1915" y="3463"/>
                </a:lnTo>
                <a:lnTo>
                  <a:pt x="2014" y="3483"/>
                </a:lnTo>
                <a:lnTo>
                  <a:pt x="2117" y="3495"/>
                </a:lnTo>
                <a:lnTo>
                  <a:pt x="2222" y="3500"/>
                </a:lnTo>
                <a:lnTo>
                  <a:pt x="2318" y="3497"/>
                </a:lnTo>
                <a:lnTo>
                  <a:pt x="2410" y="3486"/>
                </a:lnTo>
                <a:lnTo>
                  <a:pt x="2501" y="3470"/>
                </a:lnTo>
                <a:lnTo>
                  <a:pt x="2589" y="3447"/>
                </a:lnTo>
                <a:lnTo>
                  <a:pt x="2674" y="3418"/>
                </a:lnTo>
                <a:lnTo>
                  <a:pt x="2757" y="3383"/>
                </a:lnTo>
                <a:lnTo>
                  <a:pt x="2837" y="3344"/>
                </a:lnTo>
                <a:lnTo>
                  <a:pt x="2913" y="3299"/>
                </a:lnTo>
                <a:lnTo>
                  <a:pt x="2345" y="2733"/>
                </a:lnTo>
                <a:lnTo>
                  <a:pt x="2272" y="2760"/>
                </a:lnTo>
                <a:lnTo>
                  <a:pt x="2196" y="2779"/>
                </a:lnTo>
                <a:lnTo>
                  <a:pt x="2119" y="2791"/>
                </a:lnTo>
                <a:lnTo>
                  <a:pt x="2039" y="2795"/>
                </a:lnTo>
                <a:lnTo>
                  <a:pt x="1968" y="2791"/>
                </a:lnTo>
                <a:lnTo>
                  <a:pt x="1901" y="2783"/>
                </a:lnTo>
                <a:lnTo>
                  <a:pt x="1834" y="2768"/>
                </a:lnTo>
                <a:lnTo>
                  <a:pt x="1769" y="2747"/>
                </a:lnTo>
                <a:lnTo>
                  <a:pt x="1707" y="2722"/>
                </a:lnTo>
                <a:lnTo>
                  <a:pt x="1646" y="2689"/>
                </a:lnTo>
                <a:lnTo>
                  <a:pt x="1589" y="2653"/>
                </a:lnTo>
                <a:lnTo>
                  <a:pt x="1533" y="2611"/>
                </a:lnTo>
                <a:lnTo>
                  <a:pt x="1483" y="2565"/>
                </a:lnTo>
                <a:lnTo>
                  <a:pt x="1432" y="2508"/>
                </a:lnTo>
                <a:lnTo>
                  <a:pt x="1387" y="2447"/>
                </a:lnTo>
                <a:lnTo>
                  <a:pt x="1348" y="2384"/>
                </a:lnTo>
                <a:lnTo>
                  <a:pt x="1315" y="2317"/>
                </a:lnTo>
                <a:lnTo>
                  <a:pt x="1290" y="2247"/>
                </a:lnTo>
                <a:lnTo>
                  <a:pt x="1271" y="2175"/>
                </a:lnTo>
                <a:lnTo>
                  <a:pt x="1258" y="2102"/>
                </a:lnTo>
                <a:lnTo>
                  <a:pt x="1253" y="2028"/>
                </a:lnTo>
                <a:lnTo>
                  <a:pt x="1254" y="1953"/>
                </a:lnTo>
                <a:lnTo>
                  <a:pt x="1264" y="1879"/>
                </a:lnTo>
                <a:lnTo>
                  <a:pt x="1280" y="1805"/>
                </a:lnTo>
                <a:lnTo>
                  <a:pt x="1290" y="1782"/>
                </a:lnTo>
                <a:lnTo>
                  <a:pt x="1303" y="1764"/>
                </a:lnTo>
                <a:lnTo>
                  <a:pt x="1321" y="1749"/>
                </a:lnTo>
                <a:lnTo>
                  <a:pt x="1341" y="1741"/>
                </a:lnTo>
                <a:lnTo>
                  <a:pt x="1363" y="1737"/>
                </a:lnTo>
                <a:lnTo>
                  <a:pt x="1376" y="1738"/>
                </a:lnTo>
                <a:lnTo>
                  <a:pt x="1393" y="1742"/>
                </a:lnTo>
                <a:lnTo>
                  <a:pt x="1410" y="1752"/>
                </a:lnTo>
                <a:lnTo>
                  <a:pt x="1428" y="1767"/>
                </a:lnTo>
                <a:lnTo>
                  <a:pt x="1431" y="1768"/>
                </a:lnTo>
                <a:lnTo>
                  <a:pt x="1437" y="1775"/>
                </a:lnTo>
                <a:lnTo>
                  <a:pt x="1448" y="1786"/>
                </a:lnTo>
                <a:lnTo>
                  <a:pt x="1462" y="1800"/>
                </a:lnTo>
                <a:lnTo>
                  <a:pt x="1479" y="1818"/>
                </a:lnTo>
                <a:lnTo>
                  <a:pt x="1500" y="1838"/>
                </a:lnTo>
                <a:lnTo>
                  <a:pt x="1523" y="1860"/>
                </a:lnTo>
                <a:lnTo>
                  <a:pt x="1547" y="1884"/>
                </a:lnTo>
                <a:lnTo>
                  <a:pt x="1573" y="1910"/>
                </a:lnTo>
                <a:lnTo>
                  <a:pt x="1600" y="1937"/>
                </a:lnTo>
                <a:lnTo>
                  <a:pt x="1627" y="1963"/>
                </a:lnTo>
                <a:lnTo>
                  <a:pt x="1653" y="1990"/>
                </a:lnTo>
                <a:lnTo>
                  <a:pt x="1680" y="2017"/>
                </a:lnTo>
                <a:lnTo>
                  <a:pt x="1706" y="2043"/>
                </a:lnTo>
                <a:lnTo>
                  <a:pt x="1730" y="2066"/>
                </a:lnTo>
                <a:lnTo>
                  <a:pt x="1753" y="2089"/>
                </a:lnTo>
                <a:lnTo>
                  <a:pt x="1773" y="2109"/>
                </a:lnTo>
                <a:lnTo>
                  <a:pt x="1791" y="2126"/>
                </a:lnTo>
                <a:lnTo>
                  <a:pt x="1806" y="2137"/>
                </a:lnTo>
                <a:lnTo>
                  <a:pt x="1821" y="2143"/>
                </a:lnTo>
                <a:lnTo>
                  <a:pt x="1833" y="2144"/>
                </a:lnTo>
                <a:lnTo>
                  <a:pt x="1836" y="2144"/>
                </a:lnTo>
                <a:lnTo>
                  <a:pt x="1837" y="2144"/>
                </a:lnTo>
                <a:lnTo>
                  <a:pt x="1842" y="2143"/>
                </a:lnTo>
                <a:lnTo>
                  <a:pt x="1842" y="2144"/>
                </a:lnTo>
                <a:lnTo>
                  <a:pt x="1887" y="2139"/>
                </a:lnTo>
                <a:lnTo>
                  <a:pt x="1933" y="2133"/>
                </a:lnTo>
                <a:lnTo>
                  <a:pt x="1979" y="2128"/>
                </a:lnTo>
                <a:lnTo>
                  <a:pt x="2021" y="2121"/>
                </a:lnTo>
                <a:lnTo>
                  <a:pt x="2060" y="2114"/>
                </a:lnTo>
                <a:lnTo>
                  <a:pt x="2093" y="2108"/>
                </a:lnTo>
                <a:lnTo>
                  <a:pt x="2117" y="2101"/>
                </a:lnTo>
                <a:lnTo>
                  <a:pt x="2123" y="2094"/>
                </a:lnTo>
                <a:lnTo>
                  <a:pt x="2127" y="2091"/>
                </a:lnTo>
                <a:lnTo>
                  <a:pt x="2130" y="2089"/>
                </a:lnTo>
                <a:lnTo>
                  <a:pt x="2136" y="2064"/>
                </a:lnTo>
                <a:lnTo>
                  <a:pt x="2143" y="2032"/>
                </a:lnTo>
                <a:lnTo>
                  <a:pt x="2150" y="1995"/>
                </a:lnTo>
                <a:lnTo>
                  <a:pt x="2155" y="1952"/>
                </a:lnTo>
                <a:lnTo>
                  <a:pt x="2162" y="1907"/>
                </a:lnTo>
                <a:lnTo>
                  <a:pt x="2167" y="1863"/>
                </a:lnTo>
                <a:lnTo>
                  <a:pt x="2172" y="1818"/>
                </a:lnTo>
                <a:lnTo>
                  <a:pt x="2173" y="1811"/>
                </a:lnTo>
                <a:lnTo>
                  <a:pt x="2173" y="1803"/>
                </a:lnTo>
                <a:lnTo>
                  <a:pt x="2173" y="1792"/>
                </a:lnTo>
                <a:lnTo>
                  <a:pt x="2170" y="1780"/>
                </a:lnTo>
                <a:lnTo>
                  <a:pt x="2163" y="1771"/>
                </a:lnTo>
                <a:lnTo>
                  <a:pt x="2147" y="1753"/>
                </a:lnTo>
                <a:lnTo>
                  <a:pt x="2127" y="1734"/>
                </a:lnTo>
                <a:lnTo>
                  <a:pt x="2105" y="1711"/>
                </a:lnTo>
                <a:lnTo>
                  <a:pt x="2079" y="1687"/>
                </a:lnTo>
                <a:lnTo>
                  <a:pt x="2054" y="1661"/>
                </a:lnTo>
                <a:lnTo>
                  <a:pt x="2027" y="1633"/>
                </a:lnTo>
                <a:lnTo>
                  <a:pt x="1999" y="1606"/>
                </a:lnTo>
                <a:lnTo>
                  <a:pt x="1972" y="1577"/>
                </a:lnTo>
                <a:lnTo>
                  <a:pt x="1944" y="1550"/>
                </a:lnTo>
                <a:lnTo>
                  <a:pt x="1918" y="1525"/>
                </a:lnTo>
                <a:lnTo>
                  <a:pt x="1892" y="1499"/>
                </a:lnTo>
                <a:lnTo>
                  <a:pt x="1869" y="1476"/>
                </a:lnTo>
                <a:lnTo>
                  <a:pt x="1849" y="1454"/>
                </a:lnTo>
                <a:lnTo>
                  <a:pt x="1830" y="1435"/>
                </a:lnTo>
                <a:lnTo>
                  <a:pt x="1815" y="1420"/>
                </a:lnTo>
                <a:lnTo>
                  <a:pt x="1804" y="1410"/>
                </a:lnTo>
                <a:lnTo>
                  <a:pt x="1796" y="1401"/>
                </a:lnTo>
                <a:lnTo>
                  <a:pt x="1795" y="1400"/>
                </a:lnTo>
                <a:lnTo>
                  <a:pt x="1780" y="1381"/>
                </a:lnTo>
                <a:lnTo>
                  <a:pt x="1771" y="1359"/>
                </a:lnTo>
                <a:lnTo>
                  <a:pt x="1766" y="1338"/>
                </a:lnTo>
                <a:lnTo>
                  <a:pt x="1769" y="1315"/>
                </a:lnTo>
                <a:lnTo>
                  <a:pt x="1779" y="1293"/>
                </a:lnTo>
                <a:lnTo>
                  <a:pt x="1792" y="1276"/>
                </a:lnTo>
                <a:lnTo>
                  <a:pt x="1810" y="1262"/>
                </a:lnTo>
                <a:lnTo>
                  <a:pt x="1832" y="1253"/>
                </a:lnTo>
                <a:lnTo>
                  <a:pt x="1899" y="1238"/>
                </a:lnTo>
                <a:lnTo>
                  <a:pt x="1968" y="1228"/>
                </a:lnTo>
                <a:lnTo>
                  <a:pt x="2039" y="1226"/>
                </a:lnTo>
                <a:lnTo>
                  <a:pt x="2116" y="1228"/>
                </a:lnTo>
                <a:lnTo>
                  <a:pt x="2193" y="1240"/>
                </a:lnTo>
                <a:lnTo>
                  <a:pt x="2268" y="1259"/>
                </a:lnTo>
                <a:lnTo>
                  <a:pt x="2340" y="1285"/>
                </a:lnTo>
                <a:lnTo>
                  <a:pt x="2409" y="1318"/>
                </a:lnTo>
                <a:lnTo>
                  <a:pt x="2474" y="1357"/>
                </a:lnTo>
                <a:lnTo>
                  <a:pt x="2536" y="1403"/>
                </a:lnTo>
                <a:lnTo>
                  <a:pt x="2594" y="1454"/>
                </a:lnTo>
                <a:lnTo>
                  <a:pt x="2640" y="1506"/>
                </a:lnTo>
                <a:lnTo>
                  <a:pt x="2682" y="1561"/>
                </a:lnTo>
                <a:lnTo>
                  <a:pt x="2720" y="1618"/>
                </a:lnTo>
                <a:lnTo>
                  <a:pt x="2751" y="1679"/>
                </a:lnTo>
                <a:lnTo>
                  <a:pt x="2777" y="1741"/>
                </a:lnTo>
                <a:lnTo>
                  <a:pt x="2797" y="1806"/>
                </a:lnTo>
                <a:lnTo>
                  <a:pt x="2812" y="1872"/>
                </a:lnTo>
                <a:lnTo>
                  <a:pt x="2820" y="1940"/>
                </a:lnTo>
                <a:lnTo>
                  <a:pt x="2824" y="2010"/>
                </a:lnTo>
                <a:lnTo>
                  <a:pt x="2820" y="2089"/>
                </a:lnTo>
                <a:lnTo>
                  <a:pt x="2808" y="2167"/>
                </a:lnTo>
                <a:lnTo>
                  <a:pt x="2789" y="2243"/>
                </a:lnTo>
                <a:lnTo>
                  <a:pt x="2762" y="2316"/>
                </a:lnTo>
                <a:lnTo>
                  <a:pt x="3323" y="2876"/>
                </a:lnTo>
                <a:lnTo>
                  <a:pt x="3369" y="2792"/>
                </a:lnTo>
                <a:lnTo>
                  <a:pt x="3410" y="2704"/>
                </a:lnTo>
                <a:lnTo>
                  <a:pt x="3442" y="2613"/>
                </a:lnTo>
                <a:lnTo>
                  <a:pt x="3469" y="2519"/>
                </a:lnTo>
                <a:lnTo>
                  <a:pt x="3488" y="2421"/>
                </a:lnTo>
                <a:lnTo>
                  <a:pt x="3500" y="2323"/>
                </a:lnTo>
                <a:lnTo>
                  <a:pt x="3505" y="2220"/>
                </a:lnTo>
                <a:lnTo>
                  <a:pt x="3500" y="2116"/>
                </a:lnTo>
                <a:lnTo>
                  <a:pt x="3488" y="2013"/>
                </a:lnTo>
                <a:lnTo>
                  <a:pt x="3467" y="1913"/>
                </a:lnTo>
                <a:lnTo>
                  <a:pt x="3439" y="1815"/>
                </a:lnTo>
                <a:lnTo>
                  <a:pt x="3404" y="1722"/>
                </a:lnTo>
                <a:lnTo>
                  <a:pt x="3361" y="1633"/>
                </a:lnTo>
                <a:lnTo>
                  <a:pt x="3312" y="1546"/>
                </a:lnTo>
                <a:lnTo>
                  <a:pt x="3257" y="1465"/>
                </a:lnTo>
                <a:lnTo>
                  <a:pt x="3196" y="1388"/>
                </a:lnTo>
                <a:lnTo>
                  <a:pt x="3129" y="1315"/>
                </a:lnTo>
                <a:lnTo>
                  <a:pt x="3057" y="1249"/>
                </a:lnTo>
                <a:lnTo>
                  <a:pt x="2980" y="1188"/>
                </a:lnTo>
                <a:lnTo>
                  <a:pt x="2898" y="1132"/>
                </a:lnTo>
                <a:lnTo>
                  <a:pt x="2812" y="1084"/>
                </a:lnTo>
                <a:lnTo>
                  <a:pt x="2722" y="1042"/>
                </a:lnTo>
                <a:lnTo>
                  <a:pt x="2628" y="1005"/>
                </a:lnTo>
                <a:lnTo>
                  <a:pt x="2531" y="978"/>
                </a:lnTo>
                <a:lnTo>
                  <a:pt x="2430" y="958"/>
                </a:lnTo>
                <a:lnTo>
                  <a:pt x="2327" y="944"/>
                </a:lnTo>
                <a:lnTo>
                  <a:pt x="2222" y="940"/>
                </a:lnTo>
                <a:close/>
                <a:moveTo>
                  <a:pt x="2231" y="0"/>
                </a:moveTo>
                <a:lnTo>
                  <a:pt x="2357" y="4"/>
                </a:lnTo>
                <a:lnTo>
                  <a:pt x="2482" y="15"/>
                </a:lnTo>
                <a:lnTo>
                  <a:pt x="2509" y="22"/>
                </a:lnTo>
                <a:lnTo>
                  <a:pt x="2532" y="32"/>
                </a:lnTo>
                <a:lnTo>
                  <a:pt x="2554" y="49"/>
                </a:lnTo>
                <a:lnTo>
                  <a:pt x="2570" y="69"/>
                </a:lnTo>
                <a:lnTo>
                  <a:pt x="2582" y="92"/>
                </a:lnTo>
                <a:lnTo>
                  <a:pt x="2589" y="118"/>
                </a:lnTo>
                <a:lnTo>
                  <a:pt x="2590" y="145"/>
                </a:lnTo>
                <a:lnTo>
                  <a:pt x="2590" y="202"/>
                </a:lnTo>
                <a:lnTo>
                  <a:pt x="2597" y="256"/>
                </a:lnTo>
                <a:lnTo>
                  <a:pt x="2609" y="310"/>
                </a:lnTo>
                <a:lnTo>
                  <a:pt x="2627" y="361"/>
                </a:lnTo>
                <a:lnTo>
                  <a:pt x="2651" y="410"/>
                </a:lnTo>
                <a:lnTo>
                  <a:pt x="2680" y="456"/>
                </a:lnTo>
                <a:lnTo>
                  <a:pt x="2713" y="499"/>
                </a:lnTo>
                <a:lnTo>
                  <a:pt x="2751" y="537"/>
                </a:lnTo>
                <a:lnTo>
                  <a:pt x="2793" y="572"/>
                </a:lnTo>
                <a:lnTo>
                  <a:pt x="2841" y="602"/>
                </a:lnTo>
                <a:lnTo>
                  <a:pt x="2891" y="626"/>
                </a:lnTo>
                <a:lnTo>
                  <a:pt x="2942" y="644"/>
                </a:lnTo>
                <a:lnTo>
                  <a:pt x="2995" y="656"/>
                </a:lnTo>
                <a:lnTo>
                  <a:pt x="3051" y="661"/>
                </a:lnTo>
                <a:lnTo>
                  <a:pt x="3105" y="660"/>
                </a:lnTo>
                <a:lnTo>
                  <a:pt x="3160" y="653"/>
                </a:lnTo>
                <a:lnTo>
                  <a:pt x="3215" y="641"/>
                </a:lnTo>
                <a:lnTo>
                  <a:pt x="3266" y="624"/>
                </a:lnTo>
                <a:lnTo>
                  <a:pt x="3316" y="601"/>
                </a:lnTo>
                <a:lnTo>
                  <a:pt x="3364" y="574"/>
                </a:lnTo>
                <a:lnTo>
                  <a:pt x="3407" y="540"/>
                </a:lnTo>
                <a:lnTo>
                  <a:pt x="3445" y="502"/>
                </a:lnTo>
                <a:lnTo>
                  <a:pt x="3467" y="484"/>
                </a:lnTo>
                <a:lnTo>
                  <a:pt x="3490" y="471"/>
                </a:lnTo>
                <a:lnTo>
                  <a:pt x="3514" y="464"/>
                </a:lnTo>
                <a:lnTo>
                  <a:pt x="3540" y="461"/>
                </a:lnTo>
                <a:lnTo>
                  <a:pt x="3567" y="465"/>
                </a:lnTo>
                <a:lnTo>
                  <a:pt x="3591" y="475"/>
                </a:lnTo>
                <a:lnTo>
                  <a:pt x="3614" y="488"/>
                </a:lnTo>
                <a:lnTo>
                  <a:pt x="3709" y="569"/>
                </a:lnTo>
                <a:lnTo>
                  <a:pt x="3800" y="656"/>
                </a:lnTo>
                <a:lnTo>
                  <a:pt x="3885" y="747"/>
                </a:lnTo>
                <a:lnTo>
                  <a:pt x="3966" y="844"/>
                </a:lnTo>
                <a:lnTo>
                  <a:pt x="3981" y="867"/>
                </a:lnTo>
                <a:lnTo>
                  <a:pt x="3989" y="891"/>
                </a:lnTo>
                <a:lnTo>
                  <a:pt x="3994" y="917"/>
                </a:lnTo>
                <a:lnTo>
                  <a:pt x="3991" y="943"/>
                </a:lnTo>
                <a:lnTo>
                  <a:pt x="3984" y="969"/>
                </a:lnTo>
                <a:lnTo>
                  <a:pt x="3971" y="992"/>
                </a:lnTo>
                <a:lnTo>
                  <a:pt x="3953" y="1012"/>
                </a:lnTo>
                <a:lnTo>
                  <a:pt x="3914" y="1051"/>
                </a:lnTo>
                <a:lnTo>
                  <a:pt x="3880" y="1094"/>
                </a:lnTo>
                <a:lnTo>
                  <a:pt x="3851" y="1140"/>
                </a:lnTo>
                <a:lnTo>
                  <a:pt x="3830" y="1190"/>
                </a:lnTo>
                <a:lnTo>
                  <a:pt x="3812" y="1240"/>
                </a:lnTo>
                <a:lnTo>
                  <a:pt x="3800" y="1293"/>
                </a:lnTo>
                <a:lnTo>
                  <a:pt x="3793" y="1347"/>
                </a:lnTo>
                <a:lnTo>
                  <a:pt x="3793" y="1400"/>
                </a:lnTo>
                <a:lnTo>
                  <a:pt x="3798" y="1454"/>
                </a:lnTo>
                <a:lnTo>
                  <a:pt x="3811" y="1508"/>
                </a:lnTo>
                <a:lnTo>
                  <a:pt x="3828" y="1560"/>
                </a:lnTo>
                <a:lnTo>
                  <a:pt x="3854" y="1614"/>
                </a:lnTo>
                <a:lnTo>
                  <a:pt x="3887" y="1663"/>
                </a:lnTo>
                <a:lnTo>
                  <a:pt x="3923" y="1707"/>
                </a:lnTo>
                <a:lnTo>
                  <a:pt x="3965" y="1748"/>
                </a:lnTo>
                <a:lnTo>
                  <a:pt x="4011" y="1782"/>
                </a:lnTo>
                <a:lnTo>
                  <a:pt x="4061" y="1810"/>
                </a:lnTo>
                <a:lnTo>
                  <a:pt x="4114" y="1833"/>
                </a:lnTo>
                <a:lnTo>
                  <a:pt x="4170" y="1851"/>
                </a:lnTo>
                <a:lnTo>
                  <a:pt x="4228" y="1861"/>
                </a:lnTo>
                <a:lnTo>
                  <a:pt x="4289" y="1864"/>
                </a:lnTo>
                <a:lnTo>
                  <a:pt x="4316" y="1867"/>
                </a:lnTo>
                <a:lnTo>
                  <a:pt x="4343" y="1875"/>
                </a:lnTo>
                <a:lnTo>
                  <a:pt x="4369" y="1888"/>
                </a:lnTo>
                <a:lnTo>
                  <a:pt x="4392" y="1905"/>
                </a:lnTo>
                <a:lnTo>
                  <a:pt x="4411" y="1925"/>
                </a:lnTo>
                <a:lnTo>
                  <a:pt x="4424" y="1948"/>
                </a:lnTo>
                <a:lnTo>
                  <a:pt x="4432" y="1974"/>
                </a:lnTo>
                <a:lnTo>
                  <a:pt x="4442" y="2099"/>
                </a:lnTo>
                <a:lnTo>
                  <a:pt x="4446" y="2227"/>
                </a:lnTo>
                <a:lnTo>
                  <a:pt x="4442" y="2352"/>
                </a:lnTo>
                <a:lnTo>
                  <a:pt x="4431" y="2478"/>
                </a:lnTo>
                <a:lnTo>
                  <a:pt x="4424" y="2505"/>
                </a:lnTo>
                <a:lnTo>
                  <a:pt x="4413" y="2530"/>
                </a:lnTo>
                <a:lnTo>
                  <a:pt x="4396" y="2550"/>
                </a:lnTo>
                <a:lnTo>
                  <a:pt x="4377" y="2567"/>
                </a:lnTo>
                <a:lnTo>
                  <a:pt x="4353" y="2580"/>
                </a:lnTo>
                <a:lnTo>
                  <a:pt x="4328" y="2586"/>
                </a:lnTo>
                <a:lnTo>
                  <a:pt x="4301" y="2588"/>
                </a:lnTo>
                <a:lnTo>
                  <a:pt x="4273" y="2586"/>
                </a:lnTo>
                <a:lnTo>
                  <a:pt x="4214" y="2590"/>
                </a:lnTo>
                <a:lnTo>
                  <a:pt x="4157" y="2601"/>
                </a:lnTo>
                <a:lnTo>
                  <a:pt x="4103" y="2618"/>
                </a:lnTo>
                <a:lnTo>
                  <a:pt x="4050" y="2641"/>
                </a:lnTo>
                <a:lnTo>
                  <a:pt x="4000" y="2669"/>
                </a:lnTo>
                <a:lnTo>
                  <a:pt x="3954" y="2704"/>
                </a:lnTo>
                <a:lnTo>
                  <a:pt x="3912" y="2743"/>
                </a:lnTo>
                <a:lnTo>
                  <a:pt x="3876" y="2787"/>
                </a:lnTo>
                <a:lnTo>
                  <a:pt x="3845" y="2835"/>
                </a:lnTo>
                <a:lnTo>
                  <a:pt x="3819" y="2888"/>
                </a:lnTo>
                <a:lnTo>
                  <a:pt x="3800" y="2941"/>
                </a:lnTo>
                <a:lnTo>
                  <a:pt x="3788" y="2995"/>
                </a:lnTo>
                <a:lnTo>
                  <a:pt x="3781" y="3049"/>
                </a:lnTo>
                <a:lnTo>
                  <a:pt x="3781" y="3103"/>
                </a:lnTo>
                <a:lnTo>
                  <a:pt x="3788" y="3157"/>
                </a:lnTo>
                <a:lnTo>
                  <a:pt x="3800" y="3210"/>
                </a:lnTo>
                <a:lnTo>
                  <a:pt x="3817" y="3261"/>
                </a:lnTo>
                <a:lnTo>
                  <a:pt x="3840" y="3310"/>
                </a:lnTo>
                <a:lnTo>
                  <a:pt x="3869" y="3357"/>
                </a:lnTo>
                <a:lnTo>
                  <a:pt x="3904" y="3401"/>
                </a:lnTo>
                <a:lnTo>
                  <a:pt x="3943" y="3441"/>
                </a:lnTo>
                <a:lnTo>
                  <a:pt x="3961" y="3462"/>
                </a:lnTo>
                <a:lnTo>
                  <a:pt x="3975" y="3485"/>
                </a:lnTo>
                <a:lnTo>
                  <a:pt x="3981" y="3510"/>
                </a:lnTo>
                <a:lnTo>
                  <a:pt x="3984" y="3536"/>
                </a:lnTo>
                <a:lnTo>
                  <a:pt x="3980" y="3562"/>
                </a:lnTo>
                <a:lnTo>
                  <a:pt x="3971" y="3587"/>
                </a:lnTo>
                <a:lnTo>
                  <a:pt x="3956" y="3610"/>
                </a:lnTo>
                <a:lnTo>
                  <a:pt x="3874" y="3706"/>
                </a:lnTo>
                <a:lnTo>
                  <a:pt x="3786" y="3798"/>
                </a:lnTo>
                <a:lnTo>
                  <a:pt x="3694" y="3884"/>
                </a:lnTo>
                <a:lnTo>
                  <a:pt x="3597" y="3965"/>
                </a:lnTo>
                <a:lnTo>
                  <a:pt x="3574" y="3980"/>
                </a:lnTo>
                <a:lnTo>
                  <a:pt x="3549" y="3988"/>
                </a:lnTo>
                <a:lnTo>
                  <a:pt x="3523" y="3991"/>
                </a:lnTo>
                <a:lnTo>
                  <a:pt x="3498" y="3989"/>
                </a:lnTo>
                <a:lnTo>
                  <a:pt x="3472" y="3981"/>
                </a:lnTo>
                <a:lnTo>
                  <a:pt x="3449" y="3969"/>
                </a:lnTo>
                <a:lnTo>
                  <a:pt x="3429" y="3951"/>
                </a:lnTo>
                <a:lnTo>
                  <a:pt x="3391" y="3913"/>
                </a:lnTo>
                <a:lnTo>
                  <a:pt x="3347" y="3881"/>
                </a:lnTo>
                <a:lnTo>
                  <a:pt x="3301" y="3854"/>
                </a:lnTo>
                <a:lnTo>
                  <a:pt x="3251" y="3831"/>
                </a:lnTo>
                <a:lnTo>
                  <a:pt x="3200" y="3813"/>
                </a:lnTo>
                <a:lnTo>
                  <a:pt x="3146" y="3801"/>
                </a:lnTo>
                <a:lnTo>
                  <a:pt x="3091" y="3794"/>
                </a:lnTo>
                <a:lnTo>
                  <a:pt x="3037" y="3793"/>
                </a:lnTo>
                <a:lnTo>
                  <a:pt x="2983" y="3798"/>
                </a:lnTo>
                <a:lnTo>
                  <a:pt x="2930" y="3809"/>
                </a:lnTo>
                <a:lnTo>
                  <a:pt x="2879" y="3826"/>
                </a:lnTo>
                <a:lnTo>
                  <a:pt x="2823" y="3853"/>
                </a:lnTo>
                <a:lnTo>
                  <a:pt x="2773" y="3885"/>
                </a:lnTo>
                <a:lnTo>
                  <a:pt x="2728" y="3923"/>
                </a:lnTo>
                <a:lnTo>
                  <a:pt x="2688" y="3966"/>
                </a:lnTo>
                <a:lnTo>
                  <a:pt x="2652" y="4015"/>
                </a:lnTo>
                <a:lnTo>
                  <a:pt x="2624" y="4066"/>
                </a:lnTo>
                <a:lnTo>
                  <a:pt x="2601" y="4120"/>
                </a:lnTo>
                <a:lnTo>
                  <a:pt x="2585" y="4179"/>
                </a:lnTo>
                <a:lnTo>
                  <a:pt x="2575" y="4238"/>
                </a:lnTo>
                <a:lnTo>
                  <a:pt x="2574" y="4299"/>
                </a:lnTo>
                <a:lnTo>
                  <a:pt x="2573" y="4326"/>
                </a:lnTo>
                <a:lnTo>
                  <a:pt x="2564" y="4352"/>
                </a:lnTo>
                <a:lnTo>
                  <a:pt x="2552" y="4375"/>
                </a:lnTo>
                <a:lnTo>
                  <a:pt x="2535" y="4394"/>
                </a:lnTo>
                <a:lnTo>
                  <a:pt x="2514" y="4410"/>
                </a:lnTo>
                <a:lnTo>
                  <a:pt x="2491" y="4421"/>
                </a:lnTo>
                <a:lnTo>
                  <a:pt x="2464" y="4426"/>
                </a:lnTo>
                <a:lnTo>
                  <a:pt x="2342" y="4437"/>
                </a:lnTo>
                <a:lnTo>
                  <a:pt x="2220" y="4440"/>
                </a:lnTo>
                <a:lnTo>
                  <a:pt x="2092" y="4437"/>
                </a:lnTo>
                <a:lnTo>
                  <a:pt x="1964" y="4425"/>
                </a:lnTo>
                <a:lnTo>
                  <a:pt x="1937" y="4419"/>
                </a:lnTo>
                <a:lnTo>
                  <a:pt x="1913" y="4407"/>
                </a:lnTo>
                <a:lnTo>
                  <a:pt x="1892" y="4391"/>
                </a:lnTo>
                <a:lnTo>
                  <a:pt x="1876" y="4372"/>
                </a:lnTo>
                <a:lnTo>
                  <a:pt x="1864" y="4349"/>
                </a:lnTo>
                <a:lnTo>
                  <a:pt x="1856" y="4323"/>
                </a:lnTo>
                <a:lnTo>
                  <a:pt x="1855" y="4295"/>
                </a:lnTo>
                <a:lnTo>
                  <a:pt x="1855" y="4239"/>
                </a:lnTo>
                <a:lnTo>
                  <a:pt x="1849" y="4184"/>
                </a:lnTo>
                <a:lnTo>
                  <a:pt x="1837" y="4131"/>
                </a:lnTo>
                <a:lnTo>
                  <a:pt x="1818" y="4078"/>
                </a:lnTo>
                <a:lnTo>
                  <a:pt x="1795" y="4030"/>
                </a:lnTo>
                <a:lnTo>
                  <a:pt x="1766" y="3984"/>
                </a:lnTo>
                <a:lnTo>
                  <a:pt x="1733" y="3942"/>
                </a:lnTo>
                <a:lnTo>
                  <a:pt x="1695" y="3903"/>
                </a:lnTo>
                <a:lnTo>
                  <a:pt x="1651" y="3867"/>
                </a:lnTo>
                <a:lnTo>
                  <a:pt x="1605" y="3838"/>
                </a:lnTo>
                <a:lnTo>
                  <a:pt x="1554" y="3813"/>
                </a:lnTo>
                <a:lnTo>
                  <a:pt x="1502" y="3796"/>
                </a:lnTo>
                <a:lnTo>
                  <a:pt x="1449" y="3785"/>
                </a:lnTo>
                <a:lnTo>
                  <a:pt x="1395" y="3780"/>
                </a:lnTo>
                <a:lnTo>
                  <a:pt x="1340" y="3780"/>
                </a:lnTo>
                <a:lnTo>
                  <a:pt x="1286" y="3786"/>
                </a:lnTo>
                <a:lnTo>
                  <a:pt x="1231" y="3798"/>
                </a:lnTo>
                <a:lnTo>
                  <a:pt x="1179" y="3816"/>
                </a:lnTo>
                <a:lnTo>
                  <a:pt x="1128" y="3839"/>
                </a:lnTo>
                <a:lnTo>
                  <a:pt x="1082" y="3867"/>
                </a:lnTo>
                <a:lnTo>
                  <a:pt x="1039" y="3900"/>
                </a:lnTo>
                <a:lnTo>
                  <a:pt x="1000" y="3938"/>
                </a:lnTo>
                <a:lnTo>
                  <a:pt x="979" y="3957"/>
                </a:lnTo>
                <a:lnTo>
                  <a:pt x="956" y="3969"/>
                </a:lnTo>
                <a:lnTo>
                  <a:pt x="931" y="3977"/>
                </a:lnTo>
                <a:lnTo>
                  <a:pt x="905" y="3978"/>
                </a:lnTo>
                <a:lnTo>
                  <a:pt x="879" y="3976"/>
                </a:lnTo>
                <a:lnTo>
                  <a:pt x="853" y="3966"/>
                </a:lnTo>
                <a:lnTo>
                  <a:pt x="830" y="3951"/>
                </a:lnTo>
                <a:lnTo>
                  <a:pt x="736" y="3870"/>
                </a:lnTo>
                <a:lnTo>
                  <a:pt x="645" y="3784"/>
                </a:lnTo>
                <a:lnTo>
                  <a:pt x="559" y="3693"/>
                </a:lnTo>
                <a:lnTo>
                  <a:pt x="480" y="3596"/>
                </a:lnTo>
                <a:lnTo>
                  <a:pt x="465" y="3574"/>
                </a:lnTo>
                <a:lnTo>
                  <a:pt x="457" y="3548"/>
                </a:lnTo>
                <a:lnTo>
                  <a:pt x="452" y="3523"/>
                </a:lnTo>
                <a:lnTo>
                  <a:pt x="455" y="3497"/>
                </a:lnTo>
                <a:lnTo>
                  <a:pt x="462" y="3472"/>
                </a:lnTo>
                <a:lnTo>
                  <a:pt x="474" y="3449"/>
                </a:lnTo>
                <a:lnTo>
                  <a:pt x="493" y="3429"/>
                </a:lnTo>
                <a:lnTo>
                  <a:pt x="531" y="3389"/>
                </a:lnTo>
                <a:lnTo>
                  <a:pt x="565" y="3345"/>
                </a:lnTo>
                <a:lnTo>
                  <a:pt x="593" y="3299"/>
                </a:lnTo>
                <a:lnTo>
                  <a:pt x="616" y="3251"/>
                </a:lnTo>
                <a:lnTo>
                  <a:pt x="634" y="3199"/>
                </a:lnTo>
                <a:lnTo>
                  <a:pt x="646" y="3146"/>
                </a:lnTo>
                <a:lnTo>
                  <a:pt x="653" y="3094"/>
                </a:lnTo>
                <a:lnTo>
                  <a:pt x="653" y="3040"/>
                </a:lnTo>
                <a:lnTo>
                  <a:pt x="646" y="2985"/>
                </a:lnTo>
                <a:lnTo>
                  <a:pt x="635" y="2933"/>
                </a:lnTo>
                <a:lnTo>
                  <a:pt x="616" y="2880"/>
                </a:lnTo>
                <a:lnTo>
                  <a:pt x="591" y="2826"/>
                </a:lnTo>
                <a:lnTo>
                  <a:pt x="558" y="2776"/>
                </a:lnTo>
                <a:lnTo>
                  <a:pt x="520" y="2730"/>
                </a:lnTo>
                <a:lnTo>
                  <a:pt x="478" y="2689"/>
                </a:lnTo>
                <a:lnTo>
                  <a:pt x="432" y="2655"/>
                </a:lnTo>
                <a:lnTo>
                  <a:pt x="382" y="2626"/>
                </a:lnTo>
                <a:lnTo>
                  <a:pt x="329" y="2604"/>
                </a:lnTo>
                <a:lnTo>
                  <a:pt x="274" y="2588"/>
                </a:lnTo>
                <a:lnTo>
                  <a:pt x="217" y="2578"/>
                </a:lnTo>
                <a:lnTo>
                  <a:pt x="160" y="2576"/>
                </a:lnTo>
                <a:lnTo>
                  <a:pt x="131" y="2573"/>
                </a:lnTo>
                <a:lnTo>
                  <a:pt x="104" y="2565"/>
                </a:lnTo>
                <a:lnTo>
                  <a:pt x="77" y="2553"/>
                </a:lnTo>
                <a:lnTo>
                  <a:pt x="54" y="2536"/>
                </a:lnTo>
                <a:lnTo>
                  <a:pt x="35" y="2516"/>
                </a:lnTo>
                <a:lnTo>
                  <a:pt x="20" y="2493"/>
                </a:lnTo>
                <a:lnTo>
                  <a:pt x="14" y="2466"/>
                </a:lnTo>
                <a:lnTo>
                  <a:pt x="3" y="2340"/>
                </a:lnTo>
                <a:lnTo>
                  <a:pt x="0" y="2214"/>
                </a:lnTo>
                <a:lnTo>
                  <a:pt x="4" y="2087"/>
                </a:lnTo>
                <a:lnTo>
                  <a:pt x="15" y="1961"/>
                </a:lnTo>
                <a:lnTo>
                  <a:pt x="20" y="1936"/>
                </a:lnTo>
                <a:lnTo>
                  <a:pt x="31" y="1911"/>
                </a:lnTo>
                <a:lnTo>
                  <a:pt x="46" y="1891"/>
                </a:lnTo>
                <a:lnTo>
                  <a:pt x="65" y="1875"/>
                </a:lnTo>
                <a:lnTo>
                  <a:pt x="88" y="1863"/>
                </a:lnTo>
                <a:lnTo>
                  <a:pt x="114" y="1855"/>
                </a:lnTo>
                <a:lnTo>
                  <a:pt x="144" y="1853"/>
                </a:lnTo>
                <a:lnTo>
                  <a:pt x="207" y="1849"/>
                </a:lnTo>
                <a:lnTo>
                  <a:pt x="270" y="1840"/>
                </a:lnTo>
                <a:lnTo>
                  <a:pt x="329" y="1822"/>
                </a:lnTo>
                <a:lnTo>
                  <a:pt x="385" y="1800"/>
                </a:lnTo>
                <a:lnTo>
                  <a:pt x="438" y="1771"/>
                </a:lnTo>
                <a:lnTo>
                  <a:pt x="486" y="1737"/>
                </a:lnTo>
                <a:lnTo>
                  <a:pt x="530" y="1698"/>
                </a:lnTo>
                <a:lnTo>
                  <a:pt x="568" y="1654"/>
                </a:lnTo>
                <a:lnTo>
                  <a:pt x="600" y="1606"/>
                </a:lnTo>
                <a:lnTo>
                  <a:pt x="627" y="1553"/>
                </a:lnTo>
                <a:lnTo>
                  <a:pt x="645" y="1500"/>
                </a:lnTo>
                <a:lnTo>
                  <a:pt x="658" y="1446"/>
                </a:lnTo>
                <a:lnTo>
                  <a:pt x="664" y="1392"/>
                </a:lnTo>
                <a:lnTo>
                  <a:pt x="664" y="1336"/>
                </a:lnTo>
                <a:lnTo>
                  <a:pt x="658" y="1284"/>
                </a:lnTo>
                <a:lnTo>
                  <a:pt x="646" y="1230"/>
                </a:lnTo>
                <a:lnTo>
                  <a:pt x="629" y="1180"/>
                </a:lnTo>
                <a:lnTo>
                  <a:pt x="606" y="1130"/>
                </a:lnTo>
                <a:lnTo>
                  <a:pt x="576" y="1082"/>
                </a:lnTo>
                <a:lnTo>
                  <a:pt x="542" y="1039"/>
                </a:lnTo>
                <a:lnTo>
                  <a:pt x="503" y="998"/>
                </a:lnTo>
                <a:lnTo>
                  <a:pt x="485" y="978"/>
                </a:lnTo>
                <a:lnTo>
                  <a:pt x="471" y="955"/>
                </a:lnTo>
                <a:lnTo>
                  <a:pt x="465" y="931"/>
                </a:lnTo>
                <a:lnTo>
                  <a:pt x="462" y="905"/>
                </a:lnTo>
                <a:lnTo>
                  <a:pt x="466" y="878"/>
                </a:lnTo>
                <a:lnTo>
                  <a:pt x="474" y="854"/>
                </a:lnTo>
                <a:lnTo>
                  <a:pt x="489" y="831"/>
                </a:lnTo>
                <a:lnTo>
                  <a:pt x="572" y="735"/>
                </a:lnTo>
                <a:lnTo>
                  <a:pt x="658" y="643"/>
                </a:lnTo>
                <a:lnTo>
                  <a:pt x="752" y="556"/>
                </a:lnTo>
                <a:lnTo>
                  <a:pt x="849" y="475"/>
                </a:lnTo>
                <a:lnTo>
                  <a:pt x="872" y="461"/>
                </a:lnTo>
                <a:lnTo>
                  <a:pt x="897" y="452"/>
                </a:lnTo>
                <a:lnTo>
                  <a:pt x="923" y="449"/>
                </a:lnTo>
                <a:lnTo>
                  <a:pt x="948" y="452"/>
                </a:lnTo>
                <a:lnTo>
                  <a:pt x="973" y="459"/>
                </a:lnTo>
                <a:lnTo>
                  <a:pt x="996" y="471"/>
                </a:lnTo>
                <a:lnTo>
                  <a:pt x="1016" y="490"/>
                </a:lnTo>
                <a:lnTo>
                  <a:pt x="1055" y="526"/>
                </a:lnTo>
                <a:lnTo>
                  <a:pt x="1099" y="559"/>
                </a:lnTo>
                <a:lnTo>
                  <a:pt x="1145" y="587"/>
                </a:lnTo>
                <a:lnTo>
                  <a:pt x="1195" y="610"/>
                </a:lnTo>
                <a:lnTo>
                  <a:pt x="1246" y="628"/>
                </a:lnTo>
                <a:lnTo>
                  <a:pt x="1300" y="640"/>
                </a:lnTo>
                <a:lnTo>
                  <a:pt x="1355" y="647"/>
                </a:lnTo>
                <a:lnTo>
                  <a:pt x="1409" y="647"/>
                </a:lnTo>
                <a:lnTo>
                  <a:pt x="1463" y="643"/>
                </a:lnTo>
                <a:lnTo>
                  <a:pt x="1516" y="632"/>
                </a:lnTo>
                <a:lnTo>
                  <a:pt x="1567" y="614"/>
                </a:lnTo>
                <a:lnTo>
                  <a:pt x="1622" y="588"/>
                </a:lnTo>
                <a:lnTo>
                  <a:pt x="1672" y="555"/>
                </a:lnTo>
                <a:lnTo>
                  <a:pt x="1718" y="517"/>
                </a:lnTo>
                <a:lnTo>
                  <a:pt x="1758" y="473"/>
                </a:lnTo>
                <a:lnTo>
                  <a:pt x="1792" y="426"/>
                </a:lnTo>
                <a:lnTo>
                  <a:pt x="1822" y="375"/>
                </a:lnTo>
                <a:lnTo>
                  <a:pt x="1845" y="319"/>
                </a:lnTo>
                <a:lnTo>
                  <a:pt x="1860" y="261"/>
                </a:lnTo>
                <a:lnTo>
                  <a:pt x="1869" y="202"/>
                </a:lnTo>
                <a:lnTo>
                  <a:pt x="1871" y="141"/>
                </a:lnTo>
                <a:lnTo>
                  <a:pt x="1875" y="110"/>
                </a:lnTo>
                <a:lnTo>
                  <a:pt x="1884" y="81"/>
                </a:lnTo>
                <a:lnTo>
                  <a:pt x="1902" y="55"/>
                </a:lnTo>
                <a:lnTo>
                  <a:pt x="1924" y="35"/>
                </a:lnTo>
                <a:lnTo>
                  <a:pt x="1951" y="22"/>
                </a:lnTo>
                <a:lnTo>
                  <a:pt x="1982" y="14"/>
                </a:lnTo>
                <a:lnTo>
                  <a:pt x="2106" y="4"/>
                </a:lnTo>
                <a:lnTo>
                  <a:pt x="2231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Google Shape;499;p36"/>
          <p:cNvSpPr txBox="1"/>
          <p:nvPr/>
        </p:nvSpPr>
        <p:spPr>
          <a:xfrm>
            <a:off x="931050" y="3729632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Настройка пользователей, загруженных из веб-админки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36"/>
          <p:cNvSpPr/>
          <p:nvPr/>
        </p:nvSpPr>
        <p:spPr>
          <a:xfrm>
            <a:off x="346410" y="3996023"/>
            <a:ext cx="324002" cy="323998"/>
          </a:xfrm>
          <a:custGeom>
            <a:rect b="b" l="l" r="r" t="t"/>
            <a:pathLst>
              <a:path extrusionOk="0" h="4440" w="4446">
                <a:moveTo>
                  <a:pt x="2222" y="940"/>
                </a:moveTo>
                <a:lnTo>
                  <a:pt x="2117" y="944"/>
                </a:lnTo>
                <a:lnTo>
                  <a:pt x="2014" y="958"/>
                </a:lnTo>
                <a:lnTo>
                  <a:pt x="1915" y="978"/>
                </a:lnTo>
                <a:lnTo>
                  <a:pt x="1818" y="1005"/>
                </a:lnTo>
                <a:lnTo>
                  <a:pt x="1724" y="1042"/>
                </a:lnTo>
                <a:lnTo>
                  <a:pt x="1634" y="1084"/>
                </a:lnTo>
                <a:lnTo>
                  <a:pt x="1548" y="1132"/>
                </a:lnTo>
                <a:lnTo>
                  <a:pt x="1466" y="1188"/>
                </a:lnTo>
                <a:lnTo>
                  <a:pt x="1389" y="1249"/>
                </a:lnTo>
                <a:lnTo>
                  <a:pt x="1317" y="1315"/>
                </a:lnTo>
                <a:lnTo>
                  <a:pt x="1250" y="1388"/>
                </a:lnTo>
                <a:lnTo>
                  <a:pt x="1188" y="1465"/>
                </a:lnTo>
                <a:lnTo>
                  <a:pt x="1134" y="1546"/>
                </a:lnTo>
                <a:lnTo>
                  <a:pt x="1084" y="1633"/>
                </a:lnTo>
                <a:lnTo>
                  <a:pt x="1042" y="1722"/>
                </a:lnTo>
                <a:lnTo>
                  <a:pt x="1007" y="1815"/>
                </a:lnTo>
                <a:lnTo>
                  <a:pt x="978" y="1913"/>
                </a:lnTo>
                <a:lnTo>
                  <a:pt x="958" y="2013"/>
                </a:lnTo>
                <a:lnTo>
                  <a:pt x="946" y="2116"/>
                </a:lnTo>
                <a:lnTo>
                  <a:pt x="941" y="2220"/>
                </a:lnTo>
                <a:lnTo>
                  <a:pt x="946" y="2325"/>
                </a:lnTo>
                <a:lnTo>
                  <a:pt x="958" y="2428"/>
                </a:lnTo>
                <a:lnTo>
                  <a:pt x="978" y="2528"/>
                </a:lnTo>
                <a:lnTo>
                  <a:pt x="1007" y="2624"/>
                </a:lnTo>
                <a:lnTo>
                  <a:pt x="1042" y="2719"/>
                </a:lnTo>
                <a:lnTo>
                  <a:pt x="1084" y="2808"/>
                </a:lnTo>
                <a:lnTo>
                  <a:pt x="1134" y="2895"/>
                </a:lnTo>
                <a:lnTo>
                  <a:pt x="1188" y="2976"/>
                </a:lnTo>
                <a:lnTo>
                  <a:pt x="1250" y="3053"/>
                </a:lnTo>
                <a:lnTo>
                  <a:pt x="1317" y="3125"/>
                </a:lnTo>
                <a:lnTo>
                  <a:pt x="1389" y="3192"/>
                </a:lnTo>
                <a:lnTo>
                  <a:pt x="1466" y="3253"/>
                </a:lnTo>
                <a:lnTo>
                  <a:pt x="1548" y="3309"/>
                </a:lnTo>
                <a:lnTo>
                  <a:pt x="1634" y="3357"/>
                </a:lnTo>
                <a:lnTo>
                  <a:pt x="1724" y="3399"/>
                </a:lnTo>
                <a:lnTo>
                  <a:pt x="1818" y="3435"/>
                </a:lnTo>
                <a:lnTo>
                  <a:pt x="1915" y="3463"/>
                </a:lnTo>
                <a:lnTo>
                  <a:pt x="2014" y="3483"/>
                </a:lnTo>
                <a:lnTo>
                  <a:pt x="2117" y="3495"/>
                </a:lnTo>
                <a:lnTo>
                  <a:pt x="2222" y="3500"/>
                </a:lnTo>
                <a:lnTo>
                  <a:pt x="2318" y="3497"/>
                </a:lnTo>
                <a:lnTo>
                  <a:pt x="2410" y="3486"/>
                </a:lnTo>
                <a:lnTo>
                  <a:pt x="2501" y="3470"/>
                </a:lnTo>
                <a:lnTo>
                  <a:pt x="2589" y="3447"/>
                </a:lnTo>
                <a:lnTo>
                  <a:pt x="2674" y="3418"/>
                </a:lnTo>
                <a:lnTo>
                  <a:pt x="2757" y="3383"/>
                </a:lnTo>
                <a:lnTo>
                  <a:pt x="2837" y="3344"/>
                </a:lnTo>
                <a:lnTo>
                  <a:pt x="2913" y="3299"/>
                </a:lnTo>
                <a:lnTo>
                  <a:pt x="2345" y="2733"/>
                </a:lnTo>
                <a:lnTo>
                  <a:pt x="2272" y="2760"/>
                </a:lnTo>
                <a:lnTo>
                  <a:pt x="2196" y="2779"/>
                </a:lnTo>
                <a:lnTo>
                  <a:pt x="2119" y="2791"/>
                </a:lnTo>
                <a:lnTo>
                  <a:pt x="2039" y="2795"/>
                </a:lnTo>
                <a:lnTo>
                  <a:pt x="1968" y="2791"/>
                </a:lnTo>
                <a:lnTo>
                  <a:pt x="1901" y="2783"/>
                </a:lnTo>
                <a:lnTo>
                  <a:pt x="1834" y="2768"/>
                </a:lnTo>
                <a:lnTo>
                  <a:pt x="1769" y="2747"/>
                </a:lnTo>
                <a:lnTo>
                  <a:pt x="1707" y="2722"/>
                </a:lnTo>
                <a:lnTo>
                  <a:pt x="1646" y="2689"/>
                </a:lnTo>
                <a:lnTo>
                  <a:pt x="1589" y="2653"/>
                </a:lnTo>
                <a:lnTo>
                  <a:pt x="1533" y="2611"/>
                </a:lnTo>
                <a:lnTo>
                  <a:pt x="1483" y="2565"/>
                </a:lnTo>
                <a:lnTo>
                  <a:pt x="1432" y="2508"/>
                </a:lnTo>
                <a:lnTo>
                  <a:pt x="1387" y="2447"/>
                </a:lnTo>
                <a:lnTo>
                  <a:pt x="1348" y="2384"/>
                </a:lnTo>
                <a:lnTo>
                  <a:pt x="1315" y="2317"/>
                </a:lnTo>
                <a:lnTo>
                  <a:pt x="1290" y="2247"/>
                </a:lnTo>
                <a:lnTo>
                  <a:pt x="1271" y="2175"/>
                </a:lnTo>
                <a:lnTo>
                  <a:pt x="1258" y="2102"/>
                </a:lnTo>
                <a:lnTo>
                  <a:pt x="1253" y="2028"/>
                </a:lnTo>
                <a:lnTo>
                  <a:pt x="1254" y="1953"/>
                </a:lnTo>
                <a:lnTo>
                  <a:pt x="1264" y="1879"/>
                </a:lnTo>
                <a:lnTo>
                  <a:pt x="1280" y="1805"/>
                </a:lnTo>
                <a:lnTo>
                  <a:pt x="1290" y="1782"/>
                </a:lnTo>
                <a:lnTo>
                  <a:pt x="1303" y="1764"/>
                </a:lnTo>
                <a:lnTo>
                  <a:pt x="1321" y="1749"/>
                </a:lnTo>
                <a:lnTo>
                  <a:pt x="1341" y="1741"/>
                </a:lnTo>
                <a:lnTo>
                  <a:pt x="1363" y="1737"/>
                </a:lnTo>
                <a:lnTo>
                  <a:pt x="1376" y="1738"/>
                </a:lnTo>
                <a:lnTo>
                  <a:pt x="1393" y="1742"/>
                </a:lnTo>
                <a:lnTo>
                  <a:pt x="1410" y="1752"/>
                </a:lnTo>
                <a:lnTo>
                  <a:pt x="1428" y="1767"/>
                </a:lnTo>
                <a:lnTo>
                  <a:pt x="1431" y="1768"/>
                </a:lnTo>
                <a:lnTo>
                  <a:pt x="1437" y="1775"/>
                </a:lnTo>
                <a:lnTo>
                  <a:pt x="1448" y="1786"/>
                </a:lnTo>
                <a:lnTo>
                  <a:pt x="1462" y="1800"/>
                </a:lnTo>
                <a:lnTo>
                  <a:pt x="1479" y="1818"/>
                </a:lnTo>
                <a:lnTo>
                  <a:pt x="1500" y="1838"/>
                </a:lnTo>
                <a:lnTo>
                  <a:pt x="1523" y="1860"/>
                </a:lnTo>
                <a:lnTo>
                  <a:pt x="1547" y="1884"/>
                </a:lnTo>
                <a:lnTo>
                  <a:pt x="1573" y="1910"/>
                </a:lnTo>
                <a:lnTo>
                  <a:pt x="1600" y="1937"/>
                </a:lnTo>
                <a:lnTo>
                  <a:pt x="1627" y="1963"/>
                </a:lnTo>
                <a:lnTo>
                  <a:pt x="1653" y="1990"/>
                </a:lnTo>
                <a:lnTo>
                  <a:pt x="1680" y="2017"/>
                </a:lnTo>
                <a:lnTo>
                  <a:pt x="1706" y="2043"/>
                </a:lnTo>
                <a:lnTo>
                  <a:pt x="1730" y="2066"/>
                </a:lnTo>
                <a:lnTo>
                  <a:pt x="1753" y="2089"/>
                </a:lnTo>
                <a:lnTo>
                  <a:pt x="1773" y="2109"/>
                </a:lnTo>
                <a:lnTo>
                  <a:pt x="1791" y="2126"/>
                </a:lnTo>
                <a:lnTo>
                  <a:pt x="1806" y="2137"/>
                </a:lnTo>
                <a:lnTo>
                  <a:pt x="1821" y="2143"/>
                </a:lnTo>
                <a:lnTo>
                  <a:pt x="1833" y="2144"/>
                </a:lnTo>
                <a:lnTo>
                  <a:pt x="1836" y="2144"/>
                </a:lnTo>
                <a:lnTo>
                  <a:pt x="1837" y="2144"/>
                </a:lnTo>
                <a:lnTo>
                  <a:pt x="1842" y="2143"/>
                </a:lnTo>
                <a:lnTo>
                  <a:pt x="1842" y="2144"/>
                </a:lnTo>
                <a:lnTo>
                  <a:pt x="1887" y="2139"/>
                </a:lnTo>
                <a:lnTo>
                  <a:pt x="1933" y="2133"/>
                </a:lnTo>
                <a:lnTo>
                  <a:pt x="1979" y="2128"/>
                </a:lnTo>
                <a:lnTo>
                  <a:pt x="2021" y="2121"/>
                </a:lnTo>
                <a:lnTo>
                  <a:pt x="2060" y="2114"/>
                </a:lnTo>
                <a:lnTo>
                  <a:pt x="2093" y="2108"/>
                </a:lnTo>
                <a:lnTo>
                  <a:pt x="2117" y="2101"/>
                </a:lnTo>
                <a:lnTo>
                  <a:pt x="2123" y="2094"/>
                </a:lnTo>
                <a:lnTo>
                  <a:pt x="2127" y="2091"/>
                </a:lnTo>
                <a:lnTo>
                  <a:pt x="2130" y="2089"/>
                </a:lnTo>
                <a:lnTo>
                  <a:pt x="2136" y="2064"/>
                </a:lnTo>
                <a:lnTo>
                  <a:pt x="2143" y="2032"/>
                </a:lnTo>
                <a:lnTo>
                  <a:pt x="2150" y="1995"/>
                </a:lnTo>
                <a:lnTo>
                  <a:pt x="2155" y="1952"/>
                </a:lnTo>
                <a:lnTo>
                  <a:pt x="2162" y="1907"/>
                </a:lnTo>
                <a:lnTo>
                  <a:pt x="2167" y="1863"/>
                </a:lnTo>
                <a:lnTo>
                  <a:pt x="2172" y="1818"/>
                </a:lnTo>
                <a:lnTo>
                  <a:pt x="2173" y="1811"/>
                </a:lnTo>
                <a:lnTo>
                  <a:pt x="2173" y="1803"/>
                </a:lnTo>
                <a:lnTo>
                  <a:pt x="2173" y="1792"/>
                </a:lnTo>
                <a:lnTo>
                  <a:pt x="2170" y="1780"/>
                </a:lnTo>
                <a:lnTo>
                  <a:pt x="2163" y="1771"/>
                </a:lnTo>
                <a:lnTo>
                  <a:pt x="2147" y="1753"/>
                </a:lnTo>
                <a:lnTo>
                  <a:pt x="2127" y="1734"/>
                </a:lnTo>
                <a:lnTo>
                  <a:pt x="2105" y="1711"/>
                </a:lnTo>
                <a:lnTo>
                  <a:pt x="2079" y="1687"/>
                </a:lnTo>
                <a:lnTo>
                  <a:pt x="2054" y="1661"/>
                </a:lnTo>
                <a:lnTo>
                  <a:pt x="2027" y="1633"/>
                </a:lnTo>
                <a:lnTo>
                  <a:pt x="1999" y="1606"/>
                </a:lnTo>
                <a:lnTo>
                  <a:pt x="1972" y="1577"/>
                </a:lnTo>
                <a:lnTo>
                  <a:pt x="1944" y="1550"/>
                </a:lnTo>
                <a:lnTo>
                  <a:pt x="1918" y="1525"/>
                </a:lnTo>
                <a:lnTo>
                  <a:pt x="1892" y="1499"/>
                </a:lnTo>
                <a:lnTo>
                  <a:pt x="1869" y="1476"/>
                </a:lnTo>
                <a:lnTo>
                  <a:pt x="1849" y="1454"/>
                </a:lnTo>
                <a:lnTo>
                  <a:pt x="1830" y="1435"/>
                </a:lnTo>
                <a:lnTo>
                  <a:pt x="1815" y="1420"/>
                </a:lnTo>
                <a:lnTo>
                  <a:pt x="1804" y="1410"/>
                </a:lnTo>
                <a:lnTo>
                  <a:pt x="1796" y="1401"/>
                </a:lnTo>
                <a:lnTo>
                  <a:pt x="1795" y="1400"/>
                </a:lnTo>
                <a:lnTo>
                  <a:pt x="1780" y="1381"/>
                </a:lnTo>
                <a:lnTo>
                  <a:pt x="1771" y="1359"/>
                </a:lnTo>
                <a:lnTo>
                  <a:pt x="1766" y="1338"/>
                </a:lnTo>
                <a:lnTo>
                  <a:pt x="1769" y="1315"/>
                </a:lnTo>
                <a:lnTo>
                  <a:pt x="1779" y="1293"/>
                </a:lnTo>
                <a:lnTo>
                  <a:pt x="1792" y="1276"/>
                </a:lnTo>
                <a:lnTo>
                  <a:pt x="1810" y="1262"/>
                </a:lnTo>
                <a:lnTo>
                  <a:pt x="1832" y="1253"/>
                </a:lnTo>
                <a:lnTo>
                  <a:pt x="1899" y="1238"/>
                </a:lnTo>
                <a:lnTo>
                  <a:pt x="1968" y="1228"/>
                </a:lnTo>
                <a:lnTo>
                  <a:pt x="2039" y="1226"/>
                </a:lnTo>
                <a:lnTo>
                  <a:pt x="2116" y="1228"/>
                </a:lnTo>
                <a:lnTo>
                  <a:pt x="2193" y="1240"/>
                </a:lnTo>
                <a:lnTo>
                  <a:pt x="2268" y="1259"/>
                </a:lnTo>
                <a:lnTo>
                  <a:pt x="2340" y="1285"/>
                </a:lnTo>
                <a:lnTo>
                  <a:pt x="2409" y="1318"/>
                </a:lnTo>
                <a:lnTo>
                  <a:pt x="2474" y="1357"/>
                </a:lnTo>
                <a:lnTo>
                  <a:pt x="2536" y="1403"/>
                </a:lnTo>
                <a:lnTo>
                  <a:pt x="2594" y="1454"/>
                </a:lnTo>
                <a:lnTo>
                  <a:pt x="2640" y="1506"/>
                </a:lnTo>
                <a:lnTo>
                  <a:pt x="2682" y="1561"/>
                </a:lnTo>
                <a:lnTo>
                  <a:pt x="2720" y="1618"/>
                </a:lnTo>
                <a:lnTo>
                  <a:pt x="2751" y="1679"/>
                </a:lnTo>
                <a:lnTo>
                  <a:pt x="2777" y="1741"/>
                </a:lnTo>
                <a:lnTo>
                  <a:pt x="2797" y="1806"/>
                </a:lnTo>
                <a:lnTo>
                  <a:pt x="2812" y="1872"/>
                </a:lnTo>
                <a:lnTo>
                  <a:pt x="2820" y="1940"/>
                </a:lnTo>
                <a:lnTo>
                  <a:pt x="2824" y="2010"/>
                </a:lnTo>
                <a:lnTo>
                  <a:pt x="2820" y="2089"/>
                </a:lnTo>
                <a:lnTo>
                  <a:pt x="2808" y="2167"/>
                </a:lnTo>
                <a:lnTo>
                  <a:pt x="2789" y="2243"/>
                </a:lnTo>
                <a:lnTo>
                  <a:pt x="2762" y="2316"/>
                </a:lnTo>
                <a:lnTo>
                  <a:pt x="3323" y="2876"/>
                </a:lnTo>
                <a:lnTo>
                  <a:pt x="3369" y="2792"/>
                </a:lnTo>
                <a:lnTo>
                  <a:pt x="3410" y="2704"/>
                </a:lnTo>
                <a:lnTo>
                  <a:pt x="3442" y="2613"/>
                </a:lnTo>
                <a:lnTo>
                  <a:pt x="3469" y="2519"/>
                </a:lnTo>
                <a:lnTo>
                  <a:pt x="3488" y="2421"/>
                </a:lnTo>
                <a:lnTo>
                  <a:pt x="3500" y="2323"/>
                </a:lnTo>
                <a:lnTo>
                  <a:pt x="3505" y="2220"/>
                </a:lnTo>
                <a:lnTo>
                  <a:pt x="3500" y="2116"/>
                </a:lnTo>
                <a:lnTo>
                  <a:pt x="3488" y="2013"/>
                </a:lnTo>
                <a:lnTo>
                  <a:pt x="3467" y="1913"/>
                </a:lnTo>
                <a:lnTo>
                  <a:pt x="3439" y="1815"/>
                </a:lnTo>
                <a:lnTo>
                  <a:pt x="3404" y="1722"/>
                </a:lnTo>
                <a:lnTo>
                  <a:pt x="3361" y="1633"/>
                </a:lnTo>
                <a:lnTo>
                  <a:pt x="3312" y="1546"/>
                </a:lnTo>
                <a:lnTo>
                  <a:pt x="3257" y="1465"/>
                </a:lnTo>
                <a:lnTo>
                  <a:pt x="3196" y="1388"/>
                </a:lnTo>
                <a:lnTo>
                  <a:pt x="3129" y="1315"/>
                </a:lnTo>
                <a:lnTo>
                  <a:pt x="3057" y="1249"/>
                </a:lnTo>
                <a:lnTo>
                  <a:pt x="2980" y="1188"/>
                </a:lnTo>
                <a:lnTo>
                  <a:pt x="2898" y="1132"/>
                </a:lnTo>
                <a:lnTo>
                  <a:pt x="2812" y="1084"/>
                </a:lnTo>
                <a:lnTo>
                  <a:pt x="2722" y="1042"/>
                </a:lnTo>
                <a:lnTo>
                  <a:pt x="2628" y="1005"/>
                </a:lnTo>
                <a:lnTo>
                  <a:pt x="2531" y="978"/>
                </a:lnTo>
                <a:lnTo>
                  <a:pt x="2430" y="958"/>
                </a:lnTo>
                <a:lnTo>
                  <a:pt x="2327" y="944"/>
                </a:lnTo>
                <a:lnTo>
                  <a:pt x="2222" y="940"/>
                </a:lnTo>
                <a:close/>
                <a:moveTo>
                  <a:pt x="2231" y="0"/>
                </a:moveTo>
                <a:lnTo>
                  <a:pt x="2357" y="4"/>
                </a:lnTo>
                <a:lnTo>
                  <a:pt x="2482" y="15"/>
                </a:lnTo>
                <a:lnTo>
                  <a:pt x="2509" y="22"/>
                </a:lnTo>
                <a:lnTo>
                  <a:pt x="2532" y="32"/>
                </a:lnTo>
                <a:lnTo>
                  <a:pt x="2554" y="49"/>
                </a:lnTo>
                <a:lnTo>
                  <a:pt x="2570" y="69"/>
                </a:lnTo>
                <a:lnTo>
                  <a:pt x="2582" y="92"/>
                </a:lnTo>
                <a:lnTo>
                  <a:pt x="2589" y="118"/>
                </a:lnTo>
                <a:lnTo>
                  <a:pt x="2590" y="145"/>
                </a:lnTo>
                <a:lnTo>
                  <a:pt x="2590" y="202"/>
                </a:lnTo>
                <a:lnTo>
                  <a:pt x="2597" y="256"/>
                </a:lnTo>
                <a:lnTo>
                  <a:pt x="2609" y="310"/>
                </a:lnTo>
                <a:lnTo>
                  <a:pt x="2627" y="361"/>
                </a:lnTo>
                <a:lnTo>
                  <a:pt x="2651" y="410"/>
                </a:lnTo>
                <a:lnTo>
                  <a:pt x="2680" y="456"/>
                </a:lnTo>
                <a:lnTo>
                  <a:pt x="2713" y="499"/>
                </a:lnTo>
                <a:lnTo>
                  <a:pt x="2751" y="537"/>
                </a:lnTo>
                <a:lnTo>
                  <a:pt x="2793" y="572"/>
                </a:lnTo>
                <a:lnTo>
                  <a:pt x="2841" y="602"/>
                </a:lnTo>
                <a:lnTo>
                  <a:pt x="2891" y="626"/>
                </a:lnTo>
                <a:lnTo>
                  <a:pt x="2942" y="644"/>
                </a:lnTo>
                <a:lnTo>
                  <a:pt x="2995" y="656"/>
                </a:lnTo>
                <a:lnTo>
                  <a:pt x="3051" y="661"/>
                </a:lnTo>
                <a:lnTo>
                  <a:pt x="3105" y="660"/>
                </a:lnTo>
                <a:lnTo>
                  <a:pt x="3160" y="653"/>
                </a:lnTo>
                <a:lnTo>
                  <a:pt x="3215" y="641"/>
                </a:lnTo>
                <a:lnTo>
                  <a:pt x="3266" y="624"/>
                </a:lnTo>
                <a:lnTo>
                  <a:pt x="3316" y="601"/>
                </a:lnTo>
                <a:lnTo>
                  <a:pt x="3364" y="574"/>
                </a:lnTo>
                <a:lnTo>
                  <a:pt x="3407" y="540"/>
                </a:lnTo>
                <a:lnTo>
                  <a:pt x="3445" y="502"/>
                </a:lnTo>
                <a:lnTo>
                  <a:pt x="3467" y="484"/>
                </a:lnTo>
                <a:lnTo>
                  <a:pt x="3490" y="471"/>
                </a:lnTo>
                <a:lnTo>
                  <a:pt x="3514" y="464"/>
                </a:lnTo>
                <a:lnTo>
                  <a:pt x="3540" y="461"/>
                </a:lnTo>
                <a:lnTo>
                  <a:pt x="3567" y="465"/>
                </a:lnTo>
                <a:lnTo>
                  <a:pt x="3591" y="475"/>
                </a:lnTo>
                <a:lnTo>
                  <a:pt x="3614" y="488"/>
                </a:lnTo>
                <a:lnTo>
                  <a:pt x="3709" y="569"/>
                </a:lnTo>
                <a:lnTo>
                  <a:pt x="3800" y="656"/>
                </a:lnTo>
                <a:lnTo>
                  <a:pt x="3885" y="747"/>
                </a:lnTo>
                <a:lnTo>
                  <a:pt x="3966" y="844"/>
                </a:lnTo>
                <a:lnTo>
                  <a:pt x="3981" y="867"/>
                </a:lnTo>
                <a:lnTo>
                  <a:pt x="3989" y="891"/>
                </a:lnTo>
                <a:lnTo>
                  <a:pt x="3994" y="917"/>
                </a:lnTo>
                <a:lnTo>
                  <a:pt x="3991" y="943"/>
                </a:lnTo>
                <a:lnTo>
                  <a:pt x="3984" y="969"/>
                </a:lnTo>
                <a:lnTo>
                  <a:pt x="3971" y="992"/>
                </a:lnTo>
                <a:lnTo>
                  <a:pt x="3953" y="1012"/>
                </a:lnTo>
                <a:lnTo>
                  <a:pt x="3914" y="1051"/>
                </a:lnTo>
                <a:lnTo>
                  <a:pt x="3880" y="1094"/>
                </a:lnTo>
                <a:lnTo>
                  <a:pt x="3851" y="1140"/>
                </a:lnTo>
                <a:lnTo>
                  <a:pt x="3830" y="1190"/>
                </a:lnTo>
                <a:lnTo>
                  <a:pt x="3812" y="1240"/>
                </a:lnTo>
                <a:lnTo>
                  <a:pt x="3800" y="1293"/>
                </a:lnTo>
                <a:lnTo>
                  <a:pt x="3793" y="1347"/>
                </a:lnTo>
                <a:lnTo>
                  <a:pt x="3793" y="1400"/>
                </a:lnTo>
                <a:lnTo>
                  <a:pt x="3798" y="1454"/>
                </a:lnTo>
                <a:lnTo>
                  <a:pt x="3811" y="1508"/>
                </a:lnTo>
                <a:lnTo>
                  <a:pt x="3828" y="1560"/>
                </a:lnTo>
                <a:lnTo>
                  <a:pt x="3854" y="1614"/>
                </a:lnTo>
                <a:lnTo>
                  <a:pt x="3887" y="1663"/>
                </a:lnTo>
                <a:lnTo>
                  <a:pt x="3923" y="1707"/>
                </a:lnTo>
                <a:lnTo>
                  <a:pt x="3965" y="1748"/>
                </a:lnTo>
                <a:lnTo>
                  <a:pt x="4011" y="1782"/>
                </a:lnTo>
                <a:lnTo>
                  <a:pt x="4061" y="1810"/>
                </a:lnTo>
                <a:lnTo>
                  <a:pt x="4114" y="1833"/>
                </a:lnTo>
                <a:lnTo>
                  <a:pt x="4170" y="1851"/>
                </a:lnTo>
                <a:lnTo>
                  <a:pt x="4228" y="1861"/>
                </a:lnTo>
                <a:lnTo>
                  <a:pt x="4289" y="1864"/>
                </a:lnTo>
                <a:lnTo>
                  <a:pt x="4316" y="1867"/>
                </a:lnTo>
                <a:lnTo>
                  <a:pt x="4343" y="1875"/>
                </a:lnTo>
                <a:lnTo>
                  <a:pt x="4369" y="1888"/>
                </a:lnTo>
                <a:lnTo>
                  <a:pt x="4392" y="1905"/>
                </a:lnTo>
                <a:lnTo>
                  <a:pt x="4411" y="1925"/>
                </a:lnTo>
                <a:lnTo>
                  <a:pt x="4424" y="1948"/>
                </a:lnTo>
                <a:lnTo>
                  <a:pt x="4432" y="1974"/>
                </a:lnTo>
                <a:lnTo>
                  <a:pt x="4442" y="2099"/>
                </a:lnTo>
                <a:lnTo>
                  <a:pt x="4446" y="2227"/>
                </a:lnTo>
                <a:lnTo>
                  <a:pt x="4442" y="2352"/>
                </a:lnTo>
                <a:lnTo>
                  <a:pt x="4431" y="2478"/>
                </a:lnTo>
                <a:lnTo>
                  <a:pt x="4424" y="2505"/>
                </a:lnTo>
                <a:lnTo>
                  <a:pt x="4413" y="2530"/>
                </a:lnTo>
                <a:lnTo>
                  <a:pt x="4396" y="2550"/>
                </a:lnTo>
                <a:lnTo>
                  <a:pt x="4377" y="2567"/>
                </a:lnTo>
                <a:lnTo>
                  <a:pt x="4353" y="2580"/>
                </a:lnTo>
                <a:lnTo>
                  <a:pt x="4328" y="2586"/>
                </a:lnTo>
                <a:lnTo>
                  <a:pt x="4301" y="2588"/>
                </a:lnTo>
                <a:lnTo>
                  <a:pt x="4273" y="2586"/>
                </a:lnTo>
                <a:lnTo>
                  <a:pt x="4214" y="2590"/>
                </a:lnTo>
                <a:lnTo>
                  <a:pt x="4157" y="2601"/>
                </a:lnTo>
                <a:lnTo>
                  <a:pt x="4103" y="2618"/>
                </a:lnTo>
                <a:lnTo>
                  <a:pt x="4050" y="2641"/>
                </a:lnTo>
                <a:lnTo>
                  <a:pt x="4000" y="2669"/>
                </a:lnTo>
                <a:lnTo>
                  <a:pt x="3954" y="2704"/>
                </a:lnTo>
                <a:lnTo>
                  <a:pt x="3912" y="2743"/>
                </a:lnTo>
                <a:lnTo>
                  <a:pt x="3876" y="2787"/>
                </a:lnTo>
                <a:lnTo>
                  <a:pt x="3845" y="2835"/>
                </a:lnTo>
                <a:lnTo>
                  <a:pt x="3819" y="2888"/>
                </a:lnTo>
                <a:lnTo>
                  <a:pt x="3800" y="2941"/>
                </a:lnTo>
                <a:lnTo>
                  <a:pt x="3788" y="2995"/>
                </a:lnTo>
                <a:lnTo>
                  <a:pt x="3781" y="3049"/>
                </a:lnTo>
                <a:lnTo>
                  <a:pt x="3781" y="3103"/>
                </a:lnTo>
                <a:lnTo>
                  <a:pt x="3788" y="3157"/>
                </a:lnTo>
                <a:lnTo>
                  <a:pt x="3800" y="3210"/>
                </a:lnTo>
                <a:lnTo>
                  <a:pt x="3817" y="3261"/>
                </a:lnTo>
                <a:lnTo>
                  <a:pt x="3840" y="3310"/>
                </a:lnTo>
                <a:lnTo>
                  <a:pt x="3869" y="3357"/>
                </a:lnTo>
                <a:lnTo>
                  <a:pt x="3904" y="3401"/>
                </a:lnTo>
                <a:lnTo>
                  <a:pt x="3943" y="3441"/>
                </a:lnTo>
                <a:lnTo>
                  <a:pt x="3961" y="3462"/>
                </a:lnTo>
                <a:lnTo>
                  <a:pt x="3975" y="3485"/>
                </a:lnTo>
                <a:lnTo>
                  <a:pt x="3981" y="3510"/>
                </a:lnTo>
                <a:lnTo>
                  <a:pt x="3984" y="3536"/>
                </a:lnTo>
                <a:lnTo>
                  <a:pt x="3980" y="3562"/>
                </a:lnTo>
                <a:lnTo>
                  <a:pt x="3971" y="3587"/>
                </a:lnTo>
                <a:lnTo>
                  <a:pt x="3956" y="3610"/>
                </a:lnTo>
                <a:lnTo>
                  <a:pt x="3874" y="3706"/>
                </a:lnTo>
                <a:lnTo>
                  <a:pt x="3786" y="3798"/>
                </a:lnTo>
                <a:lnTo>
                  <a:pt x="3694" y="3884"/>
                </a:lnTo>
                <a:lnTo>
                  <a:pt x="3597" y="3965"/>
                </a:lnTo>
                <a:lnTo>
                  <a:pt x="3574" y="3980"/>
                </a:lnTo>
                <a:lnTo>
                  <a:pt x="3549" y="3988"/>
                </a:lnTo>
                <a:lnTo>
                  <a:pt x="3523" y="3991"/>
                </a:lnTo>
                <a:lnTo>
                  <a:pt x="3498" y="3989"/>
                </a:lnTo>
                <a:lnTo>
                  <a:pt x="3472" y="3981"/>
                </a:lnTo>
                <a:lnTo>
                  <a:pt x="3449" y="3969"/>
                </a:lnTo>
                <a:lnTo>
                  <a:pt x="3429" y="3951"/>
                </a:lnTo>
                <a:lnTo>
                  <a:pt x="3391" y="3913"/>
                </a:lnTo>
                <a:lnTo>
                  <a:pt x="3347" y="3881"/>
                </a:lnTo>
                <a:lnTo>
                  <a:pt x="3301" y="3854"/>
                </a:lnTo>
                <a:lnTo>
                  <a:pt x="3251" y="3831"/>
                </a:lnTo>
                <a:lnTo>
                  <a:pt x="3200" y="3813"/>
                </a:lnTo>
                <a:lnTo>
                  <a:pt x="3146" y="3801"/>
                </a:lnTo>
                <a:lnTo>
                  <a:pt x="3091" y="3794"/>
                </a:lnTo>
                <a:lnTo>
                  <a:pt x="3037" y="3793"/>
                </a:lnTo>
                <a:lnTo>
                  <a:pt x="2983" y="3798"/>
                </a:lnTo>
                <a:lnTo>
                  <a:pt x="2930" y="3809"/>
                </a:lnTo>
                <a:lnTo>
                  <a:pt x="2879" y="3826"/>
                </a:lnTo>
                <a:lnTo>
                  <a:pt x="2823" y="3853"/>
                </a:lnTo>
                <a:lnTo>
                  <a:pt x="2773" y="3885"/>
                </a:lnTo>
                <a:lnTo>
                  <a:pt x="2728" y="3923"/>
                </a:lnTo>
                <a:lnTo>
                  <a:pt x="2688" y="3966"/>
                </a:lnTo>
                <a:lnTo>
                  <a:pt x="2652" y="4015"/>
                </a:lnTo>
                <a:lnTo>
                  <a:pt x="2624" y="4066"/>
                </a:lnTo>
                <a:lnTo>
                  <a:pt x="2601" y="4120"/>
                </a:lnTo>
                <a:lnTo>
                  <a:pt x="2585" y="4179"/>
                </a:lnTo>
                <a:lnTo>
                  <a:pt x="2575" y="4238"/>
                </a:lnTo>
                <a:lnTo>
                  <a:pt x="2574" y="4299"/>
                </a:lnTo>
                <a:lnTo>
                  <a:pt x="2573" y="4326"/>
                </a:lnTo>
                <a:lnTo>
                  <a:pt x="2564" y="4352"/>
                </a:lnTo>
                <a:lnTo>
                  <a:pt x="2552" y="4375"/>
                </a:lnTo>
                <a:lnTo>
                  <a:pt x="2535" y="4394"/>
                </a:lnTo>
                <a:lnTo>
                  <a:pt x="2514" y="4410"/>
                </a:lnTo>
                <a:lnTo>
                  <a:pt x="2491" y="4421"/>
                </a:lnTo>
                <a:lnTo>
                  <a:pt x="2464" y="4426"/>
                </a:lnTo>
                <a:lnTo>
                  <a:pt x="2342" y="4437"/>
                </a:lnTo>
                <a:lnTo>
                  <a:pt x="2220" y="4440"/>
                </a:lnTo>
                <a:lnTo>
                  <a:pt x="2092" y="4437"/>
                </a:lnTo>
                <a:lnTo>
                  <a:pt x="1964" y="4425"/>
                </a:lnTo>
                <a:lnTo>
                  <a:pt x="1937" y="4419"/>
                </a:lnTo>
                <a:lnTo>
                  <a:pt x="1913" y="4407"/>
                </a:lnTo>
                <a:lnTo>
                  <a:pt x="1892" y="4391"/>
                </a:lnTo>
                <a:lnTo>
                  <a:pt x="1876" y="4372"/>
                </a:lnTo>
                <a:lnTo>
                  <a:pt x="1864" y="4349"/>
                </a:lnTo>
                <a:lnTo>
                  <a:pt x="1856" y="4323"/>
                </a:lnTo>
                <a:lnTo>
                  <a:pt x="1855" y="4295"/>
                </a:lnTo>
                <a:lnTo>
                  <a:pt x="1855" y="4239"/>
                </a:lnTo>
                <a:lnTo>
                  <a:pt x="1849" y="4184"/>
                </a:lnTo>
                <a:lnTo>
                  <a:pt x="1837" y="4131"/>
                </a:lnTo>
                <a:lnTo>
                  <a:pt x="1818" y="4078"/>
                </a:lnTo>
                <a:lnTo>
                  <a:pt x="1795" y="4030"/>
                </a:lnTo>
                <a:lnTo>
                  <a:pt x="1766" y="3984"/>
                </a:lnTo>
                <a:lnTo>
                  <a:pt x="1733" y="3942"/>
                </a:lnTo>
                <a:lnTo>
                  <a:pt x="1695" y="3903"/>
                </a:lnTo>
                <a:lnTo>
                  <a:pt x="1651" y="3867"/>
                </a:lnTo>
                <a:lnTo>
                  <a:pt x="1605" y="3838"/>
                </a:lnTo>
                <a:lnTo>
                  <a:pt x="1554" y="3813"/>
                </a:lnTo>
                <a:lnTo>
                  <a:pt x="1502" y="3796"/>
                </a:lnTo>
                <a:lnTo>
                  <a:pt x="1449" y="3785"/>
                </a:lnTo>
                <a:lnTo>
                  <a:pt x="1395" y="3780"/>
                </a:lnTo>
                <a:lnTo>
                  <a:pt x="1340" y="3780"/>
                </a:lnTo>
                <a:lnTo>
                  <a:pt x="1286" y="3786"/>
                </a:lnTo>
                <a:lnTo>
                  <a:pt x="1231" y="3798"/>
                </a:lnTo>
                <a:lnTo>
                  <a:pt x="1179" y="3816"/>
                </a:lnTo>
                <a:lnTo>
                  <a:pt x="1128" y="3839"/>
                </a:lnTo>
                <a:lnTo>
                  <a:pt x="1082" y="3867"/>
                </a:lnTo>
                <a:lnTo>
                  <a:pt x="1039" y="3900"/>
                </a:lnTo>
                <a:lnTo>
                  <a:pt x="1000" y="3938"/>
                </a:lnTo>
                <a:lnTo>
                  <a:pt x="979" y="3957"/>
                </a:lnTo>
                <a:lnTo>
                  <a:pt x="956" y="3969"/>
                </a:lnTo>
                <a:lnTo>
                  <a:pt x="931" y="3977"/>
                </a:lnTo>
                <a:lnTo>
                  <a:pt x="905" y="3978"/>
                </a:lnTo>
                <a:lnTo>
                  <a:pt x="879" y="3976"/>
                </a:lnTo>
                <a:lnTo>
                  <a:pt x="853" y="3966"/>
                </a:lnTo>
                <a:lnTo>
                  <a:pt x="830" y="3951"/>
                </a:lnTo>
                <a:lnTo>
                  <a:pt x="736" y="3870"/>
                </a:lnTo>
                <a:lnTo>
                  <a:pt x="645" y="3784"/>
                </a:lnTo>
                <a:lnTo>
                  <a:pt x="559" y="3693"/>
                </a:lnTo>
                <a:lnTo>
                  <a:pt x="480" y="3596"/>
                </a:lnTo>
                <a:lnTo>
                  <a:pt x="465" y="3574"/>
                </a:lnTo>
                <a:lnTo>
                  <a:pt x="457" y="3548"/>
                </a:lnTo>
                <a:lnTo>
                  <a:pt x="452" y="3523"/>
                </a:lnTo>
                <a:lnTo>
                  <a:pt x="455" y="3497"/>
                </a:lnTo>
                <a:lnTo>
                  <a:pt x="462" y="3472"/>
                </a:lnTo>
                <a:lnTo>
                  <a:pt x="474" y="3449"/>
                </a:lnTo>
                <a:lnTo>
                  <a:pt x="493" y="3429"/>
                </a:lnTo>
                <a:lnTo>
                  <a:pt x="531" y="3389"/>
                </a:lnTo>
                <a:lnTo>
                  <a:pt x="565" y="3345"/>
                </a:lnTo>
                <a:lnTo>
                  <a:pt x="593" y="3299"/>
                </a:lnTo>
                <a:lnTo>
                  <a:pt x="616" y="3251"/>
                </a:lnTo>
                <a:lnTo>
                  <a:pt x="634" y="3199"/>
                </a:lnTo>
                <a:lnTo>
                  <a:pt x="646" y="3146"/>
                </a:lnTo>
                <a:lnTo>
                  <a:pt x="653" y="3094"/>
                </a:lnTo>
                <a:lnTo>
                  <a:pt x="653" y="3040"/>
                </a:lnTo>
                <a:lnTo>
                  <a:pt x="646" y="2985"/>
                </a:lnTo>
                <a:lnTo>
                  <a:pt x="635" y="2933"/>
                </a:lnTo>
                <a:lnTo>
                  <a:pt x="616" y="2880"/>
                </a:lnTo>
                <a:lnTo>
                  <a:pt x="591" y="2826"/>
                </a:lnTo>
                <a:lnTo>
                  <a:pt x="558" y="2776"/>
                </a:lnTo>
                <a:lnTo>
                  <a:pt x="520" y="2730"/>
                </a:lnTo>
                <a:lnTo>
                  <a:pt x="478" y="2689"/>
                </a:lnTo>
                <a:lnTo>
                  <a:pt x="432" y="2655"/>
                </a:lnTo>
                <a:lnTo>
                  <a:pt x="382" y="2626"/>
                </a:lnTo>
                <a:lnTo>
                  <a:pt x="329" y="2604"/>
                </a:lnTo>
                <a:lnTo>
                  <a:pt x="274" y="2588"/>
                </a:lnTo>
                <a:lnTo>
                  <a:pt x="217" y="2578"/>
                </a:lnTo>
                <a:lnTo>
                  <a:pt x="160" y="2576"/>
                </a:lnTo>
                <a:lnTo>
                  <a:pt x="131" y="2573"/>
                </a:lnTo>
                <a:lnTo>
                  <a:pt x="104" y="2565"/>
                </a:lnTo>
                <a:lnTo>
                  <a:pt x="77" y="2553"/>
                </a:lnTo>
                <a:lnTo>
                  <a:pt x="54" y="2536"/>
                </a:lnTo>
                <a:lnTo>
                  <a:pt x="35" y="2516"/>
                </a:lnTo>
                <a:lnTo>
                  <a:pt x="20" y="2493"/>
                </a:lnTo>
                <a:lnTo>
                  <a:pt x="14" y="2466"/>
                </a:lnTo>
                <a:lnTo>
                  <a:pt x="3" y="2340"/>
                </a:lnTo>
                <a:lnTo>
                  <a:pt x="0" y="2214"/>
                </a:lnTo>
                <a:lnTo>
                  <a:pt x="4" y="2087"/>
                </a:lnTo>
                <a:lnTo>
                  <a:pt x="15" y="1961"/>
                </a:lnTo>
                <a:lnTo>
                  <a:pt x="20" y="1936"/>
                </a:lnTo>
                <a:lnTo>
                  <a:pt x="31" y="1911"/>
                </a:lnTo>
                <a:lnTo>
                  <a:pt x="46" y="1891"/>
                </a:lnTo>
                <a:lnTo>
                  <a:pt x="65" y="1875"/>
                </a:lnTo>
                <a:lnTo>
                  <a:pt x="88" y="1863"/>
                </a:lnTo>
                <a:lnTo>
                  <a:pt x="114" y="1855"/>
                </a:lnTo>
                <a:lnTo>
                  <a:pt x="144" y="1853"/>
                </a:lnTo>
                <a:lnTo>
                  <a:pt x="207" y="1849"/>
                </a:lnTo>
                <a:lnTo>
                  <a:pt x="270" y="1840"/>
                </a:lnTo>
                <a:lnTo>
                  <a:pt x="329" y="1822"/>
                </a:lnTo>
                <a:lnTo>
                  <a:pt x="385" y="1800"/>
                </a:lnTo>
                <a:lnTo>
                  <a:pt x="438" y="1771"/>
                </a:lnTo>
                <a:lnTo>
                  <a:pt x="486" y="1737"/>
                </a:lnTo>
                <a:lnTo>
                  <a:pt x="530" y="1698"/>
                </a:lnTo>
                <a:lnTo>
                  <a:pt x="568" y="1654"/>
                </a:lnTo>
                <a:lnTo>
                  <a:pt x="600" y="1606"/>
                </a:lnTo>
                <a:lnTo>
                  <a:pt x="627" y="1553"/>
                </a:lnTo>
                <a:lnTo>
                  <a:pt x="645" y="1500"/>
                </a:lnTo>
                <a:lnTo>
                  <a:pt x="658" y="1446"/>
                </a:lnTo>
                <a:lnTo>
                  <a:pt x="664" y="1392"/>
                </a:lnTo>
                <a:lnTo>
                  <a:pt x="664" y="1336"/>
                </a:lnTo>
                <a:lnTo>
                  <a:pt x="658" y="1284"/>
                </a:lnTo>
                <a:lnTo>
                  <a:pt x="646" y="1230"/>
                </a:lnTo>
                <a:lnTo>
                  <a:pt x="629" y="1180"/>
                </a:lnTo>
                <a:lnTo>
                  <a:pt x="606" y="1130"/>
                </a:lnTo>
                <a:lnTo>
                  <a:pt x="576" y="1082"/>
                </a:lnTo>
                <a:lnTo>
                  <a:pt x="542" y="1039"/>
                </a:lnTo>
                <a:lnTo>
                  <a:pt x="503" y="998"/>
                </a:lnTo>
                <a:lnTo>
                  <a:pt x="485" y="978"/>
                </a:lnTo>
                <a:lnTo>
                  <a:pt x="471" y="955"/>
                </a:lnTo>
                <a:lnTo>
                  <a:pt x="465" y="931"/>
                </a:lnTo>
                <a:lnTo>
                  <a:pt x="462" y="905"/>
                </a:lnTo>
                <a:lnTo>
                  <a:pt x="466" y="878"/>
                </a:lnTo>
                <a:lnTo>
                  <a:pt x="474" y="854"/>
                </a:lnTo>
                <a:lnTo>
                  <a:pt x="489" y="831"/>
                </a:lnTo>
                <a:lnTo>
                  <a:pt x="572" y="735"/>
                </a:lnTo>
                <a:lnTo>
                  <a:pt x="658" y="643"/>
                </a:lnTo>
                <a:lnTo>
                  <a:pt x="752" y="556"/>
                </a:lnTo>
                <a:lnTo>
                  <a:pt x="849" y="475"/>
                </a:lnTo>
                <a:lnTo>
                  <a:pt x="872" y="461"/>
                </a:lnTo>
                <a:lnTo>
                  <a:pt x="897" y="452"/>
                </a:lnTo>
                <a:lnTo>
                  <a:pt x="923" y="449"/>
                </a:lnTo>
                <a:lnTo>
                  <a:pt x="948" y="452"/>
                </a:lnTo>
                <a:lnTo>
                  <a:pt x="973" y="459"/>
                </a:lnTo>
                <a:lnTo>
                  <a:pt x="996" y="471"/>
                </a:lnTo>
                <a:lnTo>
                  <a:pt x="1016" y="490"/>
                </a:lnTo>
                <a:lnTo>
                  <a:pt x="1055" y="526"/>
                </a:lnTo>
                <a:lnTo>
                  <a:pt x="1099" y="559"/>
                </a:lnTo>
                <a:lnTo>
                  <a:pt x="1145" y="587"/>
                </a:lnTo>
                <a:lnTo>
                  <a:pt x="1195" y="610"/>
                </a:lnTo>
                <a:lnTo>
                  <a:pt x="1246" y="628"/>
                </a:lnTo>
                <a:lnTo>
                  <a:pt x="1300" y="640"/>
                </a:lnTo>
                <a:lnTo>
                  <a:pt x="1355" y="647"/>
                </a:lnTo>
                <a:lnTo>
                  <a:pt x="1409" y="647"/>
                </a:lnTo>
                <a:lnTo>
                  <a:pt x="1463" y="643"/>
                </a:lnTo>
                <a:lnTo>
                  <a:pt x="1516" y="632"/>
                </a:lnTo>
                <a:lnTo>
                  <a:pt x="1567" y="614"/>
                </a:lnTo>
                <a:lnTo>
                  <a:pt x="1622" y="588"/>
                </a:lnTo>
                <a:lnTo>
                  <a:pt x="1672" y="555"/>
                </a:lnTo>
                <a:lnTo>
                  <a:pt x="1718" y="517"/>
                </a:lnTo>
                <a:lnTo>
                  <a:pt x="1758" y="473"/>
                </a:lnTo>
                <a:lnTo>
                  <a:pt x="1792" y="426"/>
                </a:lnTo>
                <a:lnTo>
                  <a:pt x="1822" y="375"/>
                </a:lnTo>
                <a:lnTo>
                  <a:pt x="1845" y="319"/>
                </a:lnTo>
                <a:lnTo>
                  <a:pt x="1860" y="261"/>
                </a:lnTo>
                <a:lnTo>
                  <a:pt x="1869" y="202"/>
                </a:lnTo>
                <a:lnTo>
                  <a:pt x="1871" y="141"/>
                </a:lnTo>
                <a:lnTo>
                  <a:pt x="1875" y="110"/>
                </a:lnTo>
                <a:lnTo>
                  <a:pt x="1884" y="81"/>
                </a:lnTo>
                <a:lnTo>
                  <a:pt x="1902" y="55"/>
                </a:lnTo>
                <a:lnTo>
                  <a:pt x="1924" y="35"/>
                </a:lnTo>
                <a:lnTo>
                  <a:pt x="1951" y="22"/>
                </a:lnTo>
                <a:lnTo>
                  <a:pt x="1982" y="14"/>
                </a:lnTo>
                <a:lnTo>
                  <a:pt x="2106" y="4"/>
                </a:lnTo>
                <a:lnTo>
                  <a:pt x="2231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7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7"/>
          <p:cNvSpPr txBox="1"/>
          <p:nvPr/>
        </p:nvSpPr>
        <p:spPr>
          <a:xfrm>
            <a:off x="931050" y="1630788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администраторов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37"/>
          <p:cNvSpPr txBox="1"/>
          <p:nvPr/>
        </p:nvSpPr>
        <p:spPr>
          <a:xfrm>
            <a:off x="931050" y="2680219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организации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37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2.1 Веб-админка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9" name="Google Shape;509;p37"/>
          <p:cNvSpPr txBox="1"/>
          <p:nvPr/>
        </p:nvSpPr>
        <p:spPr>
          <a:xfrm>
            <a:off x="931050" y="3729632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пользователей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0" name="Google Shape;5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150" y="1490850"/>
            <a:ext cx="2520000" cy="3156082"/>
          </a:xfrm>
          <a:prstGeom prst="rect">
            <a:avLst/>
          </a:prstGeom>
          <a:noFill/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37"/>
          <p:cNvPicPr preferRelativeResize="0"/>
          <p:nvPr/>
        </p:nvPicPr>
        <p:blipFill rotWithShape="1">
          <a:blip r:embed="rId5">
            <a:alphaModFix/>
          </a:blip>
          <a:srcRect b="15675" l="0" r="0" t="0"/>
          <a:stretch/>
        </p:blipFill>
        <p:spPr>
          <a:xfrm>
            <a:off x="6206525" y="1747600"/>
            <a:ext cx="2157850" cy="3056300"/>
          </a:xfrm>
          <a:prstGeom prst="rect">
            <a:avLst/>
          </a:prstGeom>
          <a:noFill/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2" name="Google Shape;512;p37"/>
          <p:cNvGrpSpPr/>
          <p:nvPr/>
        </p:nvGrpSpPr>
        <p:grpSpPr>
          <a:xfrm>
            <a:off x="356335" y="1924599"/>
            <a:ext cx="327600" cy="269216"/>
            <a:chOff x="6912" y="4045"/>
            <a:chExt cx="205" cy="171"/>
          </a:xfrm>
        </p:grpSpPr>
        <p:sp>
          <p:nvSpPr>
            <p:cNvPr id="513" name="Google Shape;513;p37"/>
            <p:cNvSpPr/>
            <p:nvPr/>
          </p:nvSpPr>
          <p:spPr>
            <a:xfrm>
              <a:off x="6946" y="4076"/>
              <a:ext cx="72" cy="86"/>
            </a:xfrm>
            <a:custGeom>
              <a:rect b="b" l="l" r="r" t="t"/>
              <a:pathLst>
                <a:path extrusionOk="0" h="1380" w="1150">
                  <a:moveTo>
                    <a:pt x="575" y="0"/>
                  </a:moveTo>
                  <a:lnTo>
                    <a:pt x="617" y="2"/>
                  </a:lnTo>
                  <a:lnTo>
                    <a:pt x="654" y="8"/>
                  </a:lnTo>
                  <a:lnTo>
                    <a:pt x="689" y="17"/>
                  </a:lnTo>
                  <a:lnTo>
                    <a:pt x="720" y="29"/>
                  </a:lnTo>
                  <a:lnTo>
                    <a:pt x="747" y="45"/>
                  </a:lnTo>
                  <a:lnTo>
                    <a:pt x="770" y="62"/>
                  </a:lnTo>
                  <a:lnTo>
                    <a:pt x="792" y="82"/>
                  </a:lnTo>
                  <a:lnTo>
                    <a:pt x="810" y="105"/>
                  </a:lnTo>
                  <a:lnTo>
                    <a:pt x="826" y="128"/>
                  </a:lnTo>
                  <a:lnTo>
                    <a:pt x="840" y="155"/>
                  </a:lnTo>
                  <a:lnTo>
                    <a:pt x="851" y="181"/>
                  </a:lnTo>
                  <a:lnTo>
                    <a:pt x="860" y="210"/>
                  </a:lnTo>
                  <a:lnTo>
                    <a:pt x="868" y="238"/>
                  </a:lnTo>
                  <a:lnTo>
                    <a:pt x="873" y="268"/>
                  </a:lnTo>
                  <a:lnTo>
                    <a:pt x="878" y="297"/>
                  </a:lnTo>
                  <a:lnTo>
                    <a:pt x="880" y="328"/>
                  </a:lnTo>
                  <a:lnTo>
                    <a:pt x="882" y="358"/>
                  </a:lnTo>
                  <a:lnTo>
                    <a:pt x="883" y="386"/>
                  </a:lnTo>
                  <a:lnTo>
                    <a:pt x="889" y="385"/>
                  </a:lnTo>
                  <a:lnTo>
                    <a:pt x="894" y="384"/>
                  </a:lnTo>
                  <a:lnTo>
                    <a:pt x="899" y="384"/>
                  </a:lnTo>
                  <a:lnTo>
                    <a:pt x="912" y="385"/>
                  </a:lnTo>
                  <a:lnTo>
                    <a:pt x="922" y="391"/>
                  </a:lnTo>
                  <a:lnTo>
                    <a:pt x="930" y="399"/>
                  </a:lnTo>
                  <a:lnTo>
                    <a:pt x="936" y="411"/>
                  </a:lnTo>
                  <a:lnTo>
                    <a:pt x="940" y="425"/>
                  </a:lnTo>
                  <a:lnTo>
                    <a:pt x="944" y="440"/>
                  </a:lnTo>
                  <a:lnTo>
                    <a:pt x="946" y="458"/>
                  </a:lnTo>
                  <a:lnTo>
                    <a:pt x="947" y="478"/>
                  </a:lnTo>
                  <a:lnTo>
                    <a:pt x="947" y="498"/>
                  </a:lnTo>
                  <a:lnTo>
                    <a:pt x="945" y="521"/>
                  </a:lnTo>
                  <a:lnTo>
                    <a:pt x="939" y="544"/>
                  </a:lnTo>
                  <a:lnTo>
                    <a:pt x="932" y="568"/>
                  </a:lnTo>
                  <a:lnTo>
                    <a:pt x="922" y="590"/>
                  </a:lnTo>
                  <a:lnTo>
                    <a:pt x="911" y="610"/>
                  </a:lnTo>
                  <a:lnTo>
                    <a:pt x="898" y="629"/>
                  </a:lnTo>
                  <a:lnTo>
                    <a:pt x="883" y="643"/>
                  </a:lnTo>
                  <a:lnTo>
                    <a:pt x="869" y="652"/>
                  </a:lnTo>
                  <a:lnTo>
                    <a:pt x="855" y="655"/>
                  </a:lnTo>
                  <a:lnTo>
                    <a:pt x="846" y="653"/>
                  </a:lnTo>
                  <a:lnTo>
                    <a:pt x="838" y="648"/>
                  </a:lnTo>
                  <a:lnTo>
                    <a:pt x="816" y="693"/>
                  </a:lnTo>
                  <a:lnTo>
                    <a:pt x="791" y="736"/>
                  </a:lnTo>
                  <a:lnTo>
                    <a:pt x="762" y="775"/>
                  </a:lnTo>
                  <a:lnTo>
                    <a:pt x="731" y="809"/>
                  </a:lnTo>
                  <a:lnTo>
                    <a:pt x="723" y="820"/>
                  </a:lnTo>
                  <a:lnTo>
                    <a:pt x="716" y="833"/>
                  </a:lnTo>
                  <a:lnTo>
                    <a:pt x="714" y="847"/>
                  </a:lnTo>
                  <a:lnTo>
                    <a:pt x="718" y="866"/>
                  </a:lnTo>
                  <a:lnTo>
                    <a:pt x="725" y="883"/>
                  </a:lnTo>
                  <a:lnTo>
                    <a:pt x="736" y="897"/>
                  </a:lnTo>
                  <a:lnTo>
                    <a:pt x="750" y="908"/>
                  </a:lnTo>
                  <a:lnTo>
                    <a:pt x="766" y="915"/>
                  </a:lnTo>
                  <a:lnTo>
                    <a:pt x="785" y="917"/>
                  </a:lnTo>
                  <a:lnTo>
                    <a:pt x="860" y="917"/>
                  </a:lnTo>
                  <a:lnTo>
                    <a:pt x="903" y="920"/>
                  </a:lnTo>
                  <a:lnTo>
                    <a:pt x="944" y="929"/>
                  </a:lnTo>
                  <a:lnTo>
                    <a:pt x="982" y="945"/>
                  </a:lnTo>
                  <a:lnTo>
                    <a:pt x="1018" y="964"/>
                  </a:lnTo>
                  <a:lnTo>
                    <a:pt x="1050" y="989"/>
                  </a:lnTo>
                  <a:lnTo>
                    <a:pt x="1079" y="1017"/>
                  </a:lnTo>
                  <a:lnTo>
                    <a:pt x="1103" y="1050"/>
                  </a:lnTo>
                  <a:lnTo>
                    <a:pt x="1123" y="1085"/>
                  </a:lnTo>
                  <a:lnTo>
                    <a:pt x="1138" y="1124"/>
                  </a:lnTo>
                  <a:lnTo>
                    <a:pt x="1147" y="1165"/>
                  </a:lnTo>
                  <a:lnTo>
                    <a:pt x="1150" y="1208"/>
                  </a:lnTo>
                  <a:lnTo>
                    <a:pt x="1150" y="1288"/>
                  </a:lnTo>
                  <a:lnTo>
                    <a:pt x="1148" y="1310"/>
                  </a:lnTo>
                  <a:lnTo>
                    <a:pt x="1141" y="1329"/>
                  </a:lnTo>
                  <a:lnTo>
                    <a:pt x="1130" y="1345"/>
                  </a:lnTo>
                  <a:lnTo>
                    <a:pt x="1116" y="1360"/>
                  </a:lnTo>
                  <a:lnTo>
                    <a:pt x="1098" y="1371"/>
                  </a:lnTo>
                  <a:lnTo>
                    <a:pt x="1079" y="1377"/>
                  </a:lnTo>
                  <a:lnTo>
                    <a:pt x="1059" y="1380"/>
                  </a:lnTo>
                  <a:lnTo>
                    <a:pt x="91" y="1380"/>
                  </a:lnTo>
                  <a:lnTo>
                    <a:pt x="71" y="1377"/>
                  </a:lnTo>
                  <a:lnTo>
                    <a:pt x="52" y="1371"/>
                  </a:lnTo>
                  <a:lnTo>
                    <a:pt x="34" y="1360"/>
                  </a:lnTo>
                  <a:lnTo>
                    <a:pt x="20" y="1345"/>
                  </a:lnTo>
                  <a:lnTo>
                    <a:pt x="10" y="1329"/>
                  </a:lnTo>
                  <a:lnTo>
                    <a:pt x="3" y="1310"/>
                  </a:lnTo>
                  <a:lnTo>
                    <a:pt x="0" y="1288"/>
                  </a:lnTo>
                  <a:lnTo>
                    <a:pt x="0" y="1208"/>
                  </a:lnTo>
                  <a:lnTo>
                    <a:pt x="4" y="1165"/>
                  </a:lnTo>
                  <a:lnTo>
                    <a:pt x="13" y="1124"/>
                  </a:lnTo>
                  <a:lnTo>
                    <a:pt x="27" y="1085"/>
                  </a:lnTo>
                  <a:lnTo>
                    <a:pt x="47" y="1050"/>
                  </a:lnTo>
                  <a:lnTo>
                    <a:pt x="71" y="1017"/>
                  </a:lnTo>
                  <a:lnTo>
                    <a:pt x="99" y="989"/>
                  </a:lnTo>
                  <a:lnTo>
                    <a:pt x="132" y="964"/>
                  </a:lnTo>
                  <a:lnTo>
                    <a:pt x="168" y="945"/>
                  </a:lnTo>
                  <a:lnTo>
                    <a:pt x="206" y="929"/>
                  </a:lnTo>
                  <a:lnTo>
                    <a:pt x="247" y="920"/>
                  </a:lnTo>
                  <a:lnTo>
                    <a:pt x="290" y="917"/>
                  </a:lnTo>
                  <a:lnTo>
                    <a:pt x="364" y="917"/>
                  </a:lnTo>
                  <a:lnTo>
                    <a:pt x="384" y="915"/>
                  </a:lnTo>
                  <a:lnTo>
                    <a:pt x="400" y="908"/>
                  </a:lnTo>
                  <a:lnTo>
                    <a:pt x="414" y="897"/>
                  </a:lnTo>
                  <a:lnTo>
                    <a:pt x="425" y="883"/>
                  </a:lnTo>
                  <a:lnTo>
                    <a:pt x="432" y="866"/>
                  </a:lnTo>
                  <a:lnTo>
                    <a:pt x="434" y="847"/>
                  </a:lnTo>
                  <a:lnTo>
                    <a:pt x="432" y="834"/>
                  </a:lnTo>
                  <a:lnTo>
                    <a:pt x="427" y="820"/>
                  </a:lnTo>
                  <a:lnTo>
                    <a:pt x="418" y="809"/>
                  </a:lnTo>
                  <a:lnTo>
                    <a:pt x="394" y="783"/>
                  </a:lnTo>
                  <a:lnTo>
                    <a:pt x="370" y="753"/>
                  </a:lnTo>
                  <a:lnTo>
                    <a:pt x="350" y="720"/>
                  </a:lnTo>
                  <a:lnTo>
                    <a:pt x="331" y="687"/>
                  </a:lnTo>
                  <a:lnTo>
                    <a:pt x="313" y="651"/>
                  </a:lnTo>
                  <a:lnTo>
                    <a:pt x="309" y="653"/>
                  </a:lnTo>
                  <a:lnTo>
                    <a:pt x="304" y="654"/>
                  </a:lnTo>
                  <a:lnTo>
                    <a:pt x="299" y="655"/>
                  </a:lnTo>
                  <a:lnTo>
                    <a:pt x="285" y="652"/>
                  </a:lnTo>
                  <a:lnTo>
                    <a:pt x="271" y="643"/>
                  </a:lnTo>
                  <a:lnTo>
                    <a:pt x="256" y="629"/>
                  </a:lnTo>
                  <a:lnTo>
                    <a:pt x="244" y="610"/>
                  </a:lnTo>
                  <a:lnTo>
                    <a:pt x="232" y="590"/>
                  </a:lnTo>
                  <a:lnTo>
                    <a:pt x="222" y="568"/>
                  </a:lnTo>
                  <a:lnTo>
                    <a:pt x="215" y="544"/>
                  </a:lnTo>
                  <a:lnTo>
                    <a:pt x="209" y="521"/>
                  </a:lnTo>
                  <a:lnTo>
                    <a:pt x="207" y="498"/>
                  </a:lnTo>
                  <a:lnTo>
                    <a:pt x="208" y="478"/>
                  </a:lnTo>
                  <a:lnTo>
                    <a:pt x="208" y="458"/>
                  </a:lnTo>
                  <a:lnTo>
                    <a:pt x="210" y="440"/>
                  </a:lnTo>
                  <a:lnTo>
                    <a:pt x="214" y="425"/>
                  </a:lnTo>
                  <a:lnTo>
                    <a:pt x="219" y="411"/>
                  </a:lnTo>
                  <a:lnTo>
                    <a:pt x="225" y="399"/>
                  </a:lnTo>
                  <a:lnTo>
                    <a:pt x="233" y="391"/>
                  </a:lnTo>
                  <a:lnTo>
                    <a:pt x="243" y="385"/>
                  </a:lnTo>
                  <a:lnTo>
                    <a:pt x="255" y="384"/>
                  </a:lnTo>
                  <a:lnTo>
                    <a:pt x="261" y="384"/>
                  </a:lnTo>
                  <a:lnTo>
                    <a:pt x="266" y="385"/>
                  </a:lnTo>
                  <a:lnTo>
                    <a:pt x="267" y="358"/>
                  </a:lnTo>
                  <a:lnTo>
                    <a:pt x="268" y="330"/>
                  </a:lnTo>
                  <a:lnTo>
                    <a:pt x="272" y="301"/>
                  </a:lnTo>
                  <a:lnTo>
                    <a:pt x="275" y="274"/>
                  </a:lnTo>
                  <a:lnTo>
                    <a:pt x="279" y="245"/>
                  </a:lnTo>
                  <a:lnTo>
                    <a:pt x="285" y="218"/>
                  </a:lnTo>
                  <a:lnTo>
                    <a:pt x="293" y="191"/>
                  </a:lnTo>
                  <a:lnTo>
                    <a:pt x="302" y="165"/>
                  </a:lnTo>
                  <a:lnTo>
                    <a:pt x="313" y="140"/>
                  </a:lnTo>
                  <a:lnTo>
                    <a:pt x="327" y="117"/>
                  </a:lnTo>
                  <a:lnTo>
                    <a:pt x="342" y="94"/>
                  </a:lnTo>
                  <a:lnTo>
                    <a:pt x="360" y="74"/>
                  </a:lnTo>
                  <a:lnTo>
                    <a:pt x="382" y="56"/>
                  </a:lnTo>
                  <a:lnTo>
                    <a:pt x="406" y="39"/>
                  </a:lnTo>
                  <a:lnTo>
                    <a:pt x="432" y="26"/>
                  </a:lnTo>
                  <a:lnTo>
                    <a:pt x="463" y="15"/>
                  </a:lnTo>
                  <a:lnTo>
                    <a:pt x="497" y="7"/>
                  </a:lnTo>
                  <a:lnTo>
                    <a:pt x="534" y="2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7003" y="4084"/>
              <a:ext cx="55" cy="15"/>
            </a:xfrm>
            <a:custGeom>
              <a:rect b="b" l="l" r="r" t="t"/>
              <a:pathLst>
                <a:path extrusionOk="0" h="244" w="879">
                  <a:moveTo>
                    <a:pt x="0" y="0"/>
                  </a:moveTo>
                  <a:lnTo>
                    <a:pt x="811" y="0"/>
                  </a:lnTo>
                  <a:lnTo>
                    <a:pt x="829" y="3"/>
                  </a:lnTo>
                  <a:lnTo>
                    <a:pt x="845" y="10"/>
                  </a:lnTo>
                  <a:lnTo>
                    <a:pt x="858" y="20"/>
                  </a:lnTo>
                  <a:lnTo>
                    <a:pt x="870" y="35"/>
                  </a:lnTo>
                  <a:lnTo>
                    <a:pt x="877" y="51"/>
                  </a:lnTo>
                  <a:lnTo>
                    <a:pt x="879" y="68"/>
                  </a:lnTo>
                  <a:lnTo>
                    <a:pt x="879" y="176"/>
                  </a:lnTo>
                  <a:lnTo>
                    <a:pt x="877" y="195"/>
                  </a:lnTo>
                  <a:lnTo>
                    <a:pt x="870" y="210"/>
                  </a:lnTo>
                  <a:lnTo>
                    <a:pt x="858" y="224"/>
                  </a:lnTo>
                  <a:lnTo>
                    <a:pt x="845" y="234"/>
                  </a:lnTo>
                  <a:lnTo>
                    <a:pt x="829" y="242"/>
                  </a:lnTo>
                  <a:lnTo>
                    <a:pt x="811" y="244"/>
                  </a:lnTo>
                  <a:lnTo>
                    <a:pt x="88" y="244"/>
                  </a:lnTo>
                  <a:lnTo>
                    <a:pt x="76" y="224"/>
                  </a:lnTo>
                  <a:lnTo>
                    <a:pt x="63" y="208"/>
                  </a:lnTo>
                  <a:lnTo>
                    <a:pt x="47" y="195"/>
                  </a:lnTo>
                  <a:lnTo>
                    <a:pt x="42" y="150"/>
                  </a:lnTo>
                  <a:lnTo>
                    <a:pt x="34" y="107"/>
                  </a:lnTo>
                  <a:lnTo>
                    <a:pt x="25" y="68"/>
                  </a:lnTo>
                  <a:lnTo>
                    <a:pt x="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7001" y="4111"/>
              <a:ext cx="57" cy="16"/>
            </a:xfrm>
            <a:custGeom>
              <a:rect b="b" l="l" r="r" t="t"/>
              <a:pathLst>
                <a:path extrusionOk="0" h="243" w="913">
                  <a:moveTo>
                    <a:pt x="138" y="0"/>
                  </a:moveTo>
                  <a:lnTo>
                    <a:pt x="845" y="0"/>
                  </a:lnTo>
                  <a:lnTo>
                    <a:pt x="863" y="2"/>
                  </a:lnTo>
                  <a:lnTo>
                    <a:pt x="879" y="9"/>
                  </a:lnTo>
                  <a:lnTo>
                    <a:pt x="892" y="19"/>
                  </a:lnTo>
                  <a:lnTo>
                    <a:pt x="904" y="33"/>
                  </a:lnTo>
                  <a:lnTo>
                    <a:pt x="911" y="49"/>
                  </a:lnTo>
                  <a:lnTo>
                    <a:pt x="913" y="68"/>
                  </a:lnTo>
                  <a:lnTo>
                    <a:pt x="913" y="175"/>
                  </a:lnTo>
                  <a:lnTo>
                    <a:pt x="911" y="190"/>
                  </a:lnTo>
                  <a:lnTo>
                    <a:pt x="905" y="204"/>
                  </a:lnTo>
                  <a:lnTo>
                    <a:pt x="862" y="223"/>
                  </a:lnTo>
                  <a:lnTo>
                    <a:pt x="820" y="243"/>
                  </a:lnTo>
                  <a:lnTo>
                    <a:pt x="0" y="243"/>
                  </a:lnTo>
                  <a:lnTo>
                    <a:pt x="0" y="179"/>
                  </a:lnTo>
                  <a:lnTo>
                    <a:pt x="7" y="168"/>
                  </a:lnTo>
                  <a:lnTo>
                    <a:pt x="30" y="158"/>
                  </a:lnTo>
                  <a:lnTo>
                    <a:pt x="52" y="143"/>
                  </a:lnTo>
                  <a:lnTo>
                    <a:pt x="72" y="125"/>
                  </a:lnTo>
                  <a:lnTo>
                    <a:pt x="90" y="104"/>
                  </a:lnTo>
                  <a:lnTo>
                    <a:pt x="105" y="79"/>
                  </a:lnTo>
                  <a:lnTo>
                    <a:pt x="119" y="54"/>
                  </a:lnTo>
                  <a:lnTo>
                    <a:pt x="130" y="2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7019" y="4139"/>
              <a:ext cx="18" cy="15"/>
            </a:xfrm>
            <a:custGeom>
              <a:rect b="b" l="l" r="r" t="t"/>
              <a:pathLst>
                <a:path extrusionOk="0" h="243" w="275">
                  <a:moveTo>
                    <a:pt x="0" y="0"/>
                  </a:moveTo>
                  <a:lnTo>
                    <a:pt x="275" y="0"/>
                  </a:lnTo>
                  <a:lnTo>
                    <a:pt x="239" y="44"/>
                  </a:lnTo>
                  <a:lnTo>
                    <a:pt x="207" y="91"/>
                  </a:lnTo>
                  <a:lnTo>
                    <a:pt x="179" y="140"/>
                  </a:lnTo>
                  <a:lnTo>
                    <a:pt x="152" y="191"/>
                  </a:lnTo>
                  <a:lnTo>
                    <a:pt x="131" y="243"/>
                  </a:lnTo>
                  <a:lnTo>
                    <a:pt x="58" y="243"/>
                  </a:lnTo>
                  <a:lnTo>
                    <a:pt x="58" y="199"/>
                  </a:lnTo>
                  <a:lnTo>
                    <a:pt x="55" y="156"/>
                  </a:lnTo>
                  <a:lnTo>
                    <a:pt x="48" y="114"/>
                  </a:lnTo>
                  <a:lnTo>
                    <a:pt x="35" y="73"/>
                  </a:lnTo>
                  <a:lnTo>
                    <a:pt x="19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6912" y="4045"/>
              <a:ext cx="188" cy="157"/>
            </a:xfrm>
            <a:custGeom>
              <a:rect b="b" l="l" r="r" t="t"/>
              <a:pathLst>
                <a:path extrusionOk="0" h="2506" w="3009">
                  <a:moveTo>
                    <a:pt x="474" y="0"/>
                  </a:moveTo>
                  <a:lnTo>
                    <a:pt x="2534" y="0"/>
                  </a:lnTo>
                  <a:lnTo>
                    <a:pt x="2583" y="3"/>
                  </a:lnTo>
                  <a:lnTo>
                    <a:pt x="2630" y="12"/>
                  </a:lnTo>
                  <a:lnTo>
                    <a:pt x="2676" y="26"/>
                  </a:lnTo>
                  <a:lnTo>
                    <a:pt x="2719" y="45"/>
                  </a:lnTo>
                  <a:lnTo>
                    <a:pt x="2760" y="69"/>
                  </a:lnTo>
                  <a:lnTo>
                    <a:pt x="2800" y="99"/>
                  </a:lnTo>
                  <a:lnTo>
                    <a:pt x="2836" y="132"/>
                  </a:lnTo>
                  <a:lnTo>
                    <a:pt x="2869" y="169"/>
                  </a:lnTo>
                  <a:lnTo>
                    <a:pt x="2901" y="210"/>
                  </a:lnTo>
                  <a:lnTo>
                    <a:pt x="2927" y="254"/>
                  </a:lnTo>
                  <a:lnTo>
                    <a:pt x="2952" y="302"/>
                  </a:lnTo>
                  <a:lnTo>
                    <a:pt x="2971" y="352"/>
                  </a:lnTo>
                  <a:lnTo>
                    <a:pt x="2987" y="405"/>
                  </a:lnTo>
                  <a:lnTo>
                    <a:pt x="2999" y="460"/>
                  </a:lnTo>
                  <a:lnTo>
                    <a:pt x="3006" y="517"/>
                  </a:lnTo>
                  <a:lnTo>
                    <a:pt x="3009" y="576"/>
                  </a:lnTo>
                  <a:lnTo>
                    <a:pt x="3009" y="1309"/>
                  </a:lnTo>
                  <a:lnTo>
                    <a:pt x="2949" y="1281"/>
                  </a:lnTo>
                  <a:lnTo>
                    <a:pt x="2886" y="1258"/>
                  </a:lnTo>
                  <a:lnTo>
                    <a:pt x="2819" y="1240"/>
                  </a:lnTo>
                  <a:lnTo>
                    <a:pt x="2819" y="576"/>
                  </a:lnTo>
                  <a:lnTo>
                    <a:pt x="2817" y="527"/>
                  </a:lnTo>
                  <a:lnTo>
                    <a:pt x="2811" y="480"/>
                  </a:lnTo>
                  <a:lnTo>
                    <a:pt x="2801" y="436"/>
                  </a:lnTo>
                  <a:lnTo>
                    <a:pt x="2787" y="395"/>
                  </a:lnTo>
                  <a:lnTo>
                    <a:pt x="2768" y="355"/>
                  </a:lnTo>
                  <a:lnTo>
                    <a:pt x="2748" y="319"/>
                  </a:lnTo>
                  <a:lnTo>
                    <a:pt x="2724" y="287"/>
                  </a:lnTo>
                  <a:lnTo>
                    <a:pt x="2697" y="258"/>
                  </a:lnTo>
                  <a:lnTo>
                    <a:pt x="2669" y="235"/>
                  </a:lnTo>
                  <a:lnTo>
                    <a:pt x="2638" y="215"/>
                  </a:lnTo>
                  <a:lnTo>
                    <a:pt x="2605" y="201"/>
                  </a:lnTo>
                  <a:lnTo>
                    <a:pt x="2570" y="192"/>
                  </a:lnTo>
                  <a:lnTo>
                    <a:pt x="2534" y="189"/>
                  </a:lnTo>
                  <a:lnTo>
                    <a:pt x="474" y="189"/>
                  </a:lnTo>
                  <a:lnTo>
                    <a:pt x="439" y="192"/>
                  </a:lnTo>
                  <a:lnTo>
                    <a:pt x="404" y="201"/>
                  </a:lnTo>
                  <a:lnTo>
                    <a:pt x="372" y="215"/>
                  </a:lnTo>
                  <a:lnTo>
                    <a:pt x="340" y="235"/>
                  </a:lnTo>
                  <a:lnTo>
                    <a:pt x="312" y="258"/>
                  </a:lnTo>
                  <a:lnTo>
                    <a:pt x="285" y="287"/>
                  </a:lnTo>
                  <a:lnTo>
                    <a:pt x="261" y="319"/>
                  </a:lnTo>
                  <a:lnTo>
                    <a:pt x="240" y="355"/>
                  </a:lnTo>
                  <a:lnTo>
                    <a:pt x="222" y="395"/>
                  </a:lnTo>
                  <a:lnTo>
                    <a:pt x="208" y="436"/>
                  </a:lnTo>
                  <a:lnTo>
                    <a:pt x="198" y="480"/>
                  </a:lnTo>
                  <a:lnTo>
                    <a:pt x="191" y="527"/>
                  </a:lnTo>
                  <a:lnTo>
                    <a:pt x="188" y="576"/>
                  </a:lnTo>
                  <a:lnTo>
                    <a:pt x="188" y="1929"/>
                  </a:lnTo>
                  <a:lnTo>
                    <a:pt x="191" y="1978"/>
                  </a:lnTo>
                  <a:lnTo>
                    <a:pt x="198" y="2025"/>
                  </a:lnTo>
                  <a:lnTo>
                    <a:pt x="208" y="2070"/>
                  </a:lnTo>
                  <a:lnTo>
                    <a:pt x="222" y="2112"/>
                  </a:lnTo>
                  <a:lnTo>
                    <a:pt x="240" y="2150"/>
                  </a:lnTo>
                  <a:lnTo>
                    <a:pt x="261" y="2186"/>
                  </a:lnTo>
                  <a:lnTo>
                    <a:pt x="285" y="2219"/>
                  </a:lnTo>
                  <a:lnTo>
                    <a:pt x="312" y="2247"/>
                  </a:lnTo>
                  <a:lnTo>
                    <a:pt x="340" y="2272"/>
                  </a:lnTo>
                  <a:lnTo>
                    <a:pt x="372" y="2291"/>
                  </a:lnTo>
                  <a:lnTo>
                    <a:pt x="404" y="2305"/>
                  </a:lnTo>
                  <a:lnTo>
                    <a:pt x="439" y="2313"/>
                  </a:lnTo>
                  <a:lnTo>
                    <a:pt x="474" y="2316"/>
                  </a:lnTo>
                  <a:lnTo>
                    <a:pt x="474" y="2316"/>
                  </a:lnTo>
                  <a:lnTo>
                    <a:pt x="1839" y="2316"/>
                  </a:lnTo>
                  <a:lnTo>
                    <a:pt x="1857" y="2366"/>
                  </a:lnTo>
                  <a:lnTo>
                    <a:pt x="1879" y="2414"/>
                  </a:lnTo>
                  <a:lnTo>
                    <a:pt x="1903" y="2461"/>
                  </a:lnTo>
                  <a:lnTo>
                    <a:pt x="1930" y="2506"/>
                  </a:lnTo>
                  <a:lnTo>
                    <a:pt x="474" y="2506"/>
                  </a:lnTo>
                  <a:lnTo>
                    <a:pt x="426" y="2503"/>
                  </a:lnTo>
                  <a:lnTo>
                    <a:pt x="379" y="2494"/>
                  </a:lnTo>
                  <a:lnTo>
                    <a:pt x="334" y="2480"/>
                  </a:lnTo>
                  <a:lnTo>
                    <a:pt x="290" y="2460"/>
                  </a:lnTo>
                  <a:lnTo>
                    <a:pt x="248" y="2436"/>
                  </a:lnTo>
                  <a:lnTo>
                    <a:pt x="210" y="2407"/>
                  </a:lnTo>
                  <a:lnTo>
                    <a:pt x="173" y="2374"/>
                  </a:lnTo>
                  <a:lnTo>
                    <a:pt x="139" y="2337"/>
                  </a:lnTo>
                  <a:lnTo>
                    <a:pt x="109" y="2296"/>
                  </a:lnTo>
                  <a:lnTo>
                    <a:pt x="81" y="2251"/>
                  </a:lnTo>
                  <a:lnTo>
                    <a:pt x="57" y="2204"/>
                  </a:lnTo>
                  <a:lnTo>
                    <a:pt x="38" y="2153"/>
                  </a:lnTo>
                  <a:lnTo>
                    <a:pt x="21" y="2100"/>
                  </a:lnTo>
                  <a:lnTo>
                    <a:pt x="9" y="2045"/>
                  </a:lnTo>
                  <a:lnTo>
                    <a:pt x="2" y="1988"/>
                  </a:lnTo>
                  <a:lnTo>
                    <a:pt x="0" y="1929"/>
                  </a:lnTo>
                  <a:lnTo>
                    <a:pt x="0" y="576"/>
                  </a:lnTo>
                  <a:lnTo>
                    <a:pt x="2" y="517"/>
                  </a:lnTo>
                  <a:lnTo>
                    <a:pt x="9" y="460"/>
                  </a:lnTo>
                  <a:lnTo>
                    <a:pt x="21" y="405"/>
                  </a:lnTo>
                  <a:lnTo>
                    <a:pt x="38" y="352"/>
                  </a:lnTo>
                  <a:lnTo>
                    <a:pt x="57" y="302"/>
                  </a:lnTo>
                  <a:lnTo>
                    <a:pt x="81" y="254"/>
                  </a:lnTo>
                  <a:lnTo>
                    <a:pt x="108" y="210"/>
                  </a:lnTo>
                  <a:lnTo>
                    <a:pt x="139" y="169"/>
                  </a:lnTo>
                  <a:lnTo>
                    <a:pt x="173" y="132"/>
                  </a:lnTo>
                  <a:lnTo>
                    <a:pt x="210" y="99"/>
                  </a:lnTo>
                  <a:lnTo>
                    <a:pt x="248" y="69"/>
                  </a:lnTo>
                  <a:lnTo>
                    <a:pt x="290" y="45"/>
                  </a:lnTo>
                  <a:lnTo>
                    <a:pt x="334" y="26"/>
                  </a:lnTo>
                  <a:lnTo>
                    <a:pt x="379" y="12"/>
                  </a:lnTo>
                  <a:lnTo>
                    <a:pt x="426" y="3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7035" y="4134"/>
              <a:ext cx="82" cy="82"/>
            </a:xfrm>
            <a:custGeom>
              <a:rect b="b" l="l" r="r" t="t"/>
              <a:pathLst>
                <a:path extrusionOk="0" h="1313" w="1311">
                  <a:moveTo>
                    <a:pt x="625" y="288"/>
                  </a:moveTo>
                  <a:lnTo>
                    <a:pt x="608" y="291"/>
                  </a:lnTo>
                  <a:lnTo>
                    <a:pt x="593" y="299"/>
                  </a:lnTo>
                  <a:lnTo>
                    <a:pt x="582" y="310"/>
                  </a:lnTo>
                  <a:lnTo>
                    <a:pt x="573" y="326"/>
                  </a:lnTo>
                  <a:lnTo>
                    <a:pt x="570" y="343"/>
                  </a:lnTo>
                  <a:lnTo>
                    <a:pt x="570" y="571"/>
                  </a:lnTo>
                  <a:lnTo>
                    <a:pt x="342" y="571"/>
                  </a:lnTo>
                  <a:lnTo>
                    <a:pt x="325" y="574"/>
                  </a:lnTo>
                  <a:lnTo>
                    <a:pt x="310" y="583"/>
                  </a:lnTo>
                  <a:lnTo>
                    <a:pt x="299" y="594"/>
                  </a:lnTo>
                  <a:lnTo>
                    <a:pt x="290" y="609"/>
                  </a:lnTo>
                  <a:lnTo>
                    <a:pt x="288" y="625"/>
                  </a:lnTo>
                  <a:lnTo>
                    <a:pt x="288" y="687"/>
                  </a:lnTo>
                  <a:lnTo>
                    <a:pt x="290" y="704"/>
                  </a:lnTo>
                  <a:lnTo>
                    <a:pt x="299" y="719"/>
                  </a:lnTo>
                  <a:lnTo>
                    <a:pt x="310" y="730"/>
                  </a:lnTo>
                  <a:lnTo>
                    <a:pt x="325" y="739"/>
                  </a:lnTo>
                  <a:lnTo>
                    <a:pt x="342" y="741"/>
                  </a:lnTo>
                  <a:lnTo>
                    <a:pt x="570" y="741"/>
                  </a:lnTo>
                  <a:lnTo>
                    <a:pt x="570" y="970"/>
                  </a:lnTo>
                  <a:lnTo>
                    <a:pt x="573" y="987"/>
                  </a:lnTo>
                  <a:lnTo>
                    <a:pt x="582" y="1003"/>
                  </a:lnTo>
                  <a:lnTo>
                    <a:pt x="593" y="1014"/>
                  </a:lnTo>
                  <a:lnTo>
                    <a:pt x="608" y="1022"/>
                  </a:lnTo>
                  <a:lnTo>
                    <a:pt x="625" y="1025"/>
                  </a:lnTo>
                  <a:lnTo>
                    <a:pt x="685" y="1025"/>
                  </a:lnTo>
                  <a:lnTo>
                    <a:pt x="703" y="1022"/>
                  </a:lnTo>
                  <a:lnTo>
                    <a:pt x="718" y="1014"/>
                  </a:lnTo>
                  <a:lnTo>
                    <a:pt x="729" y="1003"/>
                  </a:lnTo>
                  <a:lnTo>
                    <a:pt x="737" y="987"/>
                  </a:lnTo>
                  <a:lnTo>
                    <a:pt x="740" y="970"/>
                  </a:lnTo>
                  <a:lnTo>
                    <a:pt x="740" y="741"/>
                  </a:lnTo>
                  <a:lnTo>
                    <a:pt x="969" y="741"/>
                  </a:lnTo>
                  <a:lnTo>
                    <a:pt x="986" y="739"/>
                  </a:lnTo>
                  <a:lnTo>
                    <a:pt x="1001" y="730"/>
                  </a:lnTo>
                  <a:lnTo>
                    <a:pt x="1012" y="719"/>
                  </a:lnTo>
                  <a:lnTo>
                    <a:pt x="1020" y="704"/>
                  </a:lnTo>
                  <a:lnTo>
                    <a:pt x="1024" y="687"/>
                  </a:lnTo>
                  <a:lnTo>
                    <a:pt x="1024" y="625"/>
                  </a:lnTo>
                  <a:lnTo>
                    <a:pt x="1020" y="609"/>
                  </a:lnTo>
                  <a:lnTo>
                    <a:pt x="1012" y="594"/>
                  </a:lnTo>
                  <a:lnTo>
                    <a:pt x="1001" y="583"/>
                  </a:lnTo>
                  <a:lnTo>
                    <a:pt x="986" y="574"/>
                  </a:lnTo>
                  <a:lnTo>
                    <a:pt x="969" y="571"/>
                  </a:lnTo>
                  <a:lnTo>
                    <a:pt x="740" y="571"/>
                  </a:lnTo>
                  <a:lnTo>
                    <a:pt x="740" y="343"/>
                  </a:lnTo>
                  <a:lnTo>
                    <a:pt x="737" y="326"/>
                  </a:lnTo>
                  <a:lnTo>
                    <a:pt x="729" y="310"/>
                  </a:lnTo>
                  <a:lnTo>
                    <a:pt x="718" y="299"/>
                  </a:lnTo>
                  <a:lnTo>
                    <a:pt x="703" y="291"/>
                  </a:lnTo>
                  <a:lnTo>
                    <a:pt x="685" y="288"/>
                  </a:lnTo>
                  <a:lnTo>
                    <a:pt x="625" y="288"/>
                  </a:lnTo>
                  <a:close/>
                  <a:moveTo>
                    <a:pt x="656" y="0"/>
                  </a:moveTo>
                  <a:lnTo>
                    <a:pt x="719" y="3"/>
                  </a:lnTo>
                  <a:lnTo>
                    <a:pt x="780" y="13"/>
                  </a:lnTo>
                  <a:lnTo>
                    <a:pt x="839" y="27"/>
                  </a:lnTo>
                  <a:lnTo>
                    <a:pt x="896" y="46"/>
                  </a:lnTo>
                  <a:lnTo>
                    <a:pt x="951" y="71"/>
                  </a:lnTo>
                  <a:lnTo>
                    <a:pt x="1003" y="100"/>
                  </a:lnTo>
                  <a:lnTo>
                    <a:pt x="1052" y="134"/>
                  </a:lnTo>
                  <a:lnTo>
                    <a:pt x="1097" y="172"/>
                  </a:lnTo>
                  <a:lnTo>
                    <a:pt x="1139" y="214"/>
                  </a:lnTo>
                  <a:lnTo>
                    <a:pt x="1177" y="259"/>
                  </a:lnTo>
                  <a:lnTo>
                    <a:pt x="1211" y="308"/>
                  </a:lnTo>
                  <a:lnTo>
                    <a:pt x="1239" y="360"/>
                  </a:lnTo>
                  <a:lnTo>
                    <a:pt x="1265" y="415"/>
                  </a:lnTo>
                  <a:lnTo>
                    <a:pt x="1284" y="472"/>
                  </a:lnTo>
                  <a:lnTo>
                    <a:pt x="1298" y="532"/>
                  </a:lnTo>
                  <a:lnTo>
                    <a:pt x="1308" y="593"/>
                  </a:lnTo>
                  <a:lnTo>
                    <a:pt x="1311" y="656"/>
                  </a:lnTo>
                  <a:lnTo>
                    <a:pt x="1308" y="719"/>
                  </a:lnTo>
                  <a:lnTo>
                    <a:pt x="1298" y="781"/>
                  </a:lnTo>
                  <a:lnTo>
                    <a:pt x="1284" y="840"/>
                  </a:lnTo>
                  <a:lnTo>
                    <a:pt x="1265" y="898"/>
                  </a:lnTo>
                  <a:lnTo>
                    <a:pt x="1239" y="953"/>
                  </a:lnTo>
                  <a:lnTo>
                    <a:pt x="1211" y="1005"/>
                  </a:lnTo>
                  <a:lnTo>
                    <a:pt x="1177" y="1054"/>
                  </a:lnTo>
                  <a:lnTo>
                    <a:pt x="1139" y="1098"/>
                  </a:lnTo>
                  <a:lnTo>
                    <a:pt x="1097" y="1140"/>
                  </a:lnTo>
                  <a:lnTo>
                    <a:pt x="1052" y="1179"/>
                  </a:lnTo>
                  <a:lnTo>
                    <a:pt x="1003" y="1213"/>
                  </a:lnTo>
                  <a:lnTo>
                    <a:pt x="951" y="1242"/>
                  </a:lnTo>
                  <a:lnTo>
                    <a:pt x="896" y="1267"/>
                  </a:lnTo>
                  <a:lnTo>
                    <a:pt x="839" y="1286"/>
                  </a:lnTo>
                  <a:lnTo>
                    <a:pt x="780" y="1300"/>
                  </a:lnTo>
                  <a:lnTo>
                    <a:pt x="719" y="1309"/>
                  </a:lnTo>
                  <a:lnTo>
                    <a:pt x="656" y="1313"/>
                  </a:lnTo>
                  <a:lnTo>
                    <a:pt x="593" y="1309"/>
                  </a:lnTo>
                  <a:lnTo>
                    <a:pt x="531" y="1300"/>
                  </a:lnTo>
                  <a:lnTo>
                    <a:pt x="472" y="1286"/>
                  </a:lnTo>
                  <a:lnTo>
                    <a:pt x="415" y="1267"/>
                  </a:lnTo>
                  <a:lnTo>
                    <a:pt x="360" y="1242"/>
                  </a:lnTo>
                  <a:lnTo>
                    <a:pt x="308" y="1213"/>
                  </a:lnTo>
                  <a:lnTo>
                    <a:pt x="259" y="1179"/>
                  </a:lnTo>
                  <a:lnTo>
                    <a:pt x="214" y="1140"/>
                  </a:lnTo>
                  <a:lnTo>
                    <a:pt x="171" y="1098"/>
                  </a:lnTo>
                  <a:lnTo>
                    <a:pt x="134" y="1054"/>
                  </a:lnTo>
                  <a:lnTo>
                    <a:pt x="100" y="1005"/>
                  </a:lnTo>
                  <a:lnTo>
                    <a:pt x="70" y="953"/>
                  </a:lnTo>
                  <a:lnTo>
                    <a:pt x="46" y="898"/>
                  </a:lnTo>
                  <a:lnTo>
                    <a:pt x="27" y="840"/>
                  </a:lnTo>
                  <a:lnTo>
                    <a:pt x="12" y="781"/>
                  </a:lnTo>
                  <a:lnTo>
                    <a:pt x="3" y="719"/>
                  </a:lnTo>
                  <a:lnTo>
                    <a:pt x="0" y="656"/>
                  </a:lnTo>
                  <a:lnTo>
                    <a:pt x="3" y="593"/>
                  </a:lnTo>
                  <a:lnTo>
                    <a:pt x="12" y="532"/>
                  </a:lnTo>
                  <a:lnTo>
                    <a:pt x="27" y="472"/>
                  </a:lnTo>
                  <a:lnTo>
                    <a:pt x="46" y="415"/>
                  </a:lnTo>
                  <a:lnTo>
                    <a:pt x="70" y="360"/>
                  </a:lnTo>
                  <a:lnTo>
                    <a:pt x="100" y="308"/>
                  </a:lnTo>
                  <a:lnTo>
                    <a:pt x="134" y="259"/>
                  </a:lnTo>
                  <a:lnTo>
                    <a:pt x="171" y="214"/>
                  </a:lnTo>
                  <a:lnTo>
                    <a:pt x="214" y="172"/>
                  </a:lnTo>
                  <a:lnTo>
                    <a:pt x="259" y="134"/>
                  </a:lnTo>
                  <a:lnTo>
                    <a:pt x="308" y="100"/>
                  </a:lnTo>
                  <a:lnTo>
                    <a:pt x="360" y="71"/>
                  </a:lnTo>
                  <a:lnTo>
                    <a:pt x="415" y="46"/>
                  </a:lnTo>
                  <a:lnTo>
                    <a:pt x="472" y="27"/>
                  </a:lnTo>
                  <a:lnTo>
                    <a:pt x="531" y="13"/>
                  </a:lnTo>
                  <a:lnTo>
                    <a:pt x="593" y="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19" name="Google Shape;519;p37"/>
          <p:cNvGrpSpPr/>
          <p:nvPr/>
        </p:nvGrpSpPr>
        <p:grpSpPr>
          <a:xfrm>
            <a:off x="356335" y="4023412"/>
            <a:ext cx="327600" cy="269216"/>
            <a:chOff x="6912" y="4045"/>
            <a:chExt cx="205" cy="171"/>
          </a:xfrm>
        </p:grpSpPr>
        <p:sp>
          <p:nvSpPr>
            <p:cNvPr id="520" name="Google Shape;520;p37"/>
            <p:cNvSpPr/>
            <p:nvPr/>
          </p:nvSpPr>
          <p:spPr>
            <a:xfrm>
              <a:off x="6946" y="4076"/>
              <a:ext cx="72" cy="86"/>
            </a:xfrm>
            <a:custGeom>
              <a:rect b="b" l="l" r="r" t="t"/>
              <a:pathLst>
                <a:path extrusionOk="0" h="1380" w="1150">
                  <a:moveTo>
                    <a:pt x="575" y="0"/>
                  </a:moveTo>
                  <a:lnTo>
                    <a:pt x="617" y="2"/>
                  </a:lnTo>
                  <a:lnTo>
                    <a:pt x="654" y="8"/>
                  </a:lnTo>
                  <a:lnTo>
                    <a:pt x="689" y="17"/>
                  </a:lnTo>
                  <a:lnTo>
                    <a:pt x="720" y="29"/>
                  </a:lnTo>
                  <a:lnTo>
                    <a:pt x="747" y="45"/>
                  </a:lnTo>
                  <a:lnTo>
                    <a:pt x="770" y="62"/>
                  </a:lnTo>
                  <a:lnTo>
                    <a:pt x="792" y="82"/>
                  </a:lnTo>
                  <a:lnTo>
                    <a:pt x="810" y="105"/>
                  </a:lnTo>
                  <a:lnTo>
                    <a:pt x="826" y="128"/>
                  </a:lnTo>
                  <a:lnTo>
                    <a:pt x="840" y="155"/>
                  </a:lnTo>
                  <a:lnTo>
                    <a:pt x="851" y="181"/>
                  </a:lnTo>
                  <a:lnTo>
                    <a:pt x="860" y="210"/>
                  </a:lnTo>
                  <a:lnTo>
                    <a:pt x="868" y="238"/>
                  </a:lnTo>
                  <a:lnTo>
                    <a:pt x="873" y="268"/>
                  </a:lnTo>
                  <a:lnTo>
                    <a:pt x="878" y="297"/>
                  </a:lnTo>
                  <a:lnTo>
                    <a:pt x="880" y="328"/>
                  </a:lnTo>
                  <a:lnTo>
                    <a:pt x="882" y="358"/>
                  </a:lnTo>
                  <a:lnTo>
                    <a:pt x="883" y="386"/>
                  </a:lnTo>
                  <a:lnTo>
                    <a:pt x="889" y="385"/>
                  </a:lnTo>
                  <a:lnTo>
                    <a:pt x="894" y="384"/>
                  </a:lnTo>
                  <a:lnTo>
                    <a:pt x="899" y="384"/>
                  </a:lnTo>
                  <a:lnTo>
                    <a:pt x="912" y="385"/>
                  </a:lnTo>
                  <a:lnTo>
                    <a:pt x="922" y="391"/>
                  </a:lnTo>
                  <a:lnTo>
                    <a:pt x="930" y="399"/>
                  </a:lnTo>
                  <a:lnTo>
                    <a:pt x="936" y="411"/>
                  </a:lnTo>
                  <a:lnTo>
                    <a:pt x="940" y="425"/>
                  </a:lnTo>
                  <a:lnTo>
                    <a:pt x="944" y="440"/>
                  </a:lnTo>
                  <a:lnTo>
                    <a:pt x="946" y="458"/>
                  </a:lnTo>
                  <a:lnTo>
                    <a:pt x="947" y="478"/>
                  </a:lnTo>
                  <a:lnTo>
                    <a:pt x="947" y="498"/>
                  </a:lnTo>
                  <a:lnTo>
                    <a:pt x="945" y="521"/>
                  </a:lnTo>
                  <a:lnTo>
                    <a:pt x="939" y="544"/>
                  </a:lnTo>
                  <a:lnTo>
                    <a:pt x="932" y="568"/>
                  </a:lnTo>
                  <a:lnTo>
                    <a:pt x="922" y="590"/>
                  </a:lnTo>
                  <a:lnTo>
                    <a:pt x="911" y="610"/>
                  </a:lnTo>
                  <a:lnTo>
                    <a:pt x="898" y="629"/>
                  </a:lnTo>
                  <a:lnTo>
                    <a:pt x="883" y="643"/>
                  </a:lnTo>
                  <a:lnTo>
                    <a:pt x="869" y="652"/>
                  </a:lnTo>
                  <a:lnTo>
                    <a:pt x="855" y="655"/>
                  </a:lnTo>
                  <a:lnTo>
                    <a:pt x="846" y="653"/>
                  </a:lnTo>
                  <a:lnTo>
                    <a:pt x="838" y="648"/>
                  </a:lnTo>
                  <a:lnTo>
                    <a:pt x="816" y="693"/>
                  </a:lnTo>
                  <a:lnTo>
                    <a:pt x="791" y="736"/>
                  </a:lnTo>
                  <a:lnTo>
                    <a:pt x="762" y="775"/>
                  </a:lnTo>
                  <a:lnTo>
                    <a:pt x="731" y="809"/>
                  </a:lnTo>
                  <a:lnTo>
                    <a:pt x="723" y="820"/>
                  </a:lnTo>
                  <a:lnTo>
                    <a:pt x="716" y="833"/>
                  </a:lnTo>
                  <a:lnTo>
                    <a:pt x="714" y="847"/>
                  </a:lnTo>
                  <a:lnTo>
                    <a:pt x="718" y="866"/>
                  </a:lnTo>
                  <a:lnTo>
                    <a:pt x="725" y="883"/>
                  </a:lnTo>
                  <a:lnTo>
                    <a:pt x="736" y="897"/>
                  </a:lnTo>
                  <a:lnTo>
                    <a:pt x="750" y="908"/>
                  </a:lnTo>
                  <a:lnTo>
                    <a:pt x="766" y="915"/>
                  </a:lnTo>
                  <a:lnTo>
                    <a:pt x="785" y="917"/>
                  </a:lnTo>
                  <a:lnTo>
                    <a:pt x="860" y="917"/>
                  </a:lnTo>
                  <a:lnTo>
                    <a:pt x="903" y="920"/>
                  </a:lnTo>
                  <a:lnTo>
                    <a:pt x="944" y="929"/>
                  </a:lnTo>
                  <a:lnTo>
                    <a:pt x="982" y="945"/>
                  </a:lnTo>
                  <a:lnTo>
                    <a:pt x="1018" y="964"/>
                  </a:lnTo>
                  <a:lnTo>
                    <a:pt x="1050" y="989"/>
                  </a:lnTo>
                  <a:lnTo>
                    <a:pt x="1079" y="1017"/>
                  </a:lnTo>
                  <a:lnTo>
                    <a:pt x="1103" y="1050"/>
                  </a:lnTo>
                  <a:lnTo>
                    <a:pt x="1123" y="1085"/>
                  </a:lnTo>
                  <a:lnTo>
                    <a:pt x="1138" y="1124"/>
                  </a:lnTo>
                  <a:lnTo>
                    <a:pt x="1147" y="1165"/>
                  </a:lnTo>
                  <a:lnTo>
                    <a:pt x="1150" y="1208"/>
                  </a:lnTo>
                  <a:lnTo>
                    <a:pt x="1150" y="1288"/>
                  </a:lnTo>
                  <a:lnTo>
                    <a:pt x="1148" y="1310"/>
                  </a:lnTo>
                  <a:lnTo>
                    <a:pt x="1141" y="1329"/>
                  </a:lnTo>
                  <a:lnTo>
                    <a:pt x="1130" y="1345"/>
                  </a:lnTo>
                  <a:lnTo>
                    <a:pt x="1116" y="1360"/>
                  </a:lnTo>
                  <a:lnTo>
                    <a:pt x="1098" y="1371"/>
                  </a:lnTo>
                  <a:lnTo>
                    <a:pt x="1079" y="1377"/>
                  </a:lnTo>
                  <a:lnTo>
                    <a:pt x="1059" y="1380"/>
                  </a:lnTo>
                  <a:lnTo>
                    <a:pt x="91" y="1380"/>
                  </a:lnTo>
                  <a:lnTo>
                    <a:pt x="71" y="1377"/>
                  </a:lnTo>
                  <a:lnTo>
                    <a:pt x="52" y="1371"/>
                  </a:lnTo>
                  <a:lnTo>
                    <a:pt x="34" y="1360"/>
                  </a:lnTo>
                  <a:lnTo>
                    <a:pt x="20" y="1345"/>
                  </a:lnTo>
                  <a:lnTo>
                    <a:pt x="10" y="1329"/>
                  </a:lnTo>
                  <a:lnTo>
                    <a:pt x="3" y="1310"/>
                  </a:lnTo>
                  <a:lnTo>
                    <a:pt x="0" y="1288"/>
                  </a:lnTo>
                  <a:lnTo>
                    <a:pt x="0" y="1208"/>
                  </a:lnTo>
                  <a:lnTo>
                    <a:pt x="4" y="1165"/>
                  </a:lnTo>
                  <a:lnTo>
                    <a:pt x="13" y="1124"/>
                  </a:lnTo>
                  <a:lnTo>
                    <a:pt x="27" y="1085"/>
                  </a:lnTo>
                  <a:lnTo>
                    <a:pt x="47" y="1050"/>
                  </a:lnTo>
                  <a:lnTo>
                    <a:pt x="71" y="1017"/>
                  </a:lnTo>
                  <a:lnTo>
                    <a:pt x="99" y="989"/>
                  </a:lnTo>
                  <a:lnTo>
                    <a:pt x="132" y="964"/>
                  </a:lnTo>
                  <a:lnTo>
                    <a:pt x="168" y="945"/>
                  </a:lnTo>
                  <a:lnTo>
                    <a:pt x="206" y="929"/>
                  </a:lnTo>
                  <a:lnTo>
                    <a:pt x="247" y="920"/>
                  </a:lnTo>
                  <a:lnTo>
                    <a:pt x="290" y="917"/>
                  </a:lnTo>
                  <a:lnTo>
                    <a:pt x="364" y="917"/>
                  </a:lnTo>
                  <a:lnTo>
                    <a:pt x="384" y="915"/>
                  </a:lnTo>
                  <a:lnTo>
                    <a:pt x="400" y="908"/>
                  </a:lnTo>
                  <a:lnTo>
                    <a:pt x="414" y="897"/>
                  </a:lnTo>
                  <a:lnTo>
                    <a:pt x="425" y="883"/>
                  </a:lnTo>
                  <a:lnTo>
                    <a:pt x="432" y="866"/>
                  </a:lnTo>
                  <a:lnTo>
                    <a:pt x="434" y="847"/>
                  </a:lnTo>
                  <a:lnTo>
                    <a:pt x="432" y="834"/>
                  </a:lnTo>
                  <a:lnTo>
                    <a:pt x="427" y="820"/>
                  </a:lnTo>
                  <a:lnTo>
                    <a:pt x="418" y="809"/>
                  </a:lnTo>
                  <a:lnTo>
                    <a:pt x="394" y="783"/>
                  </a:lnTo>
                  <a:lnTo>
                    <a:pt x="370" y="753"/>
                  </a:lnTo>
                  <a:lnTo>
                    <a:pt x="350" y="720"/>
                  </a:lnTo>
                  <a:lnTo>
                    <a:pt x="331" y="687"/>
                  </a:lnTo>
                  <a:lnTo>
                    <a:pt x="313" y="651"/>
                  </a:lnTo>
                  <a:lnTo>
                    <a:pt x="309" y="653"/>
                  </a:lnTo>
                  <a:lnTo>
                    <a:pt x="304" y="654"/>
                  </a:lnTo>
                  <a:lnTo>
                    <a:pt x="299" y="655"/>
                  </a:lnTo>
                  <a:lnTo>
                    <a:pt x="285" y="652"/>
                  </a:lnTo>
                  <a:lnTo>
                    <a:pt x="271" y="643"/>
                  </a:lnTo>
                  <a:lnTo>
                    <a:pt x="256" y="629"/>
                  </a:lnTo>
                  <a:lnTo>
                    <a:pt x="244" y="610"/>
                  </a:lnTo>
                  <a:lnTo>
                    <a:pt x="232" y="590"/>
                  </a:lnTo>
                  <a:lnTo>
                    <a:pt x="222" y="568"/>
                  </a:lnTo>
                  <a:lnTo>
                    <a:pt x="215" y="544"/>
                  </a:lnTo>
                  <a:lnTo>
                    <a:pt x="209" y="521"/>
                  </a:lnTo>
                  <a:lnTo>
                    <a:pt x="207" y="498"/>
                  </a:lnTo>
                  <a:lnTo>
                    <a:pt x="208" y="478"/>
                  </a:lnTo>
                  <a:lnTo>
                    <a:pt x="208" y="458"/>
                  </a:lnTo>
                  <a:lnTo>
                    <a:pt x="210" y="440"/>
                  </a:lnTo>
                  <a:lnTo>
                    <a:pt x="214" y="425"/>
                  </a:lnTo>
                  <a:lnTo>
                    <a:pt x="219" y="411"/>
                  </a:lnTo>
                  <a:lnTo>
                    <a:pt x="225" y="399"/>
                  </a:lnTo>
                  <a:lnTo>
                    <a:pt x="233" y="391"/>
                  </a:lnTo>
                  <a:lnTo>
                    <a:pt x="243" y="385"/>
                  </a:lnTo>
                  <a:lnTo>
                    <a:pt x="255" y="384"/>
                  </a:lnTo>
                  <a:lnTo>
                    <a:pt x="261" y="384"/>
                  </a:lnTo>
                  <a:lnTo>
                    <a:pt x="266" y="385"/>
                  </a:lnTo>
                  <a:lnTo>
                    <a:pt x="267" y="358"/>
                  </a:lnTo>
                  <a:lnTo>
                    <a:pt x="268" y="330"/>
                  </a:lnTo>
                  <a:lnTo>
                    <a:pt x="272" y="301"/>
                  </a:lnTo>
                  <a:lnTo>
                    <a:pt x="275" y="274"/>
                  </a:lnTo>
                  <a:lnTo>
                    <a:pt x="279" y="245"/>
                  </a:lnTo>
                  <a:lnTo>
                    <a:pt x="285" y="218"/>
                  </a:lnTo>
                  <a:lnTo>
                    <a:pt x="293" y="191"/>
                  </a:lnTo>
                  <a:lnTo>
                    <a:pt x="302" y="165"/>
                  </a:lnTo>
                  <a:lnTo>
                    <a:pt x="313" y="140"/>
                  </a:lnTo>
                  <a:lnTo>
                    <a:pt x="327" y="117"/>
                  </a:lnTo>
                  <a:lnTo>
                    <a:pt x="342" y="94"/>
                  </a:lnTo>
                  <a:lnTo>
                    <a:pt x="360" y="74"/>
                  </a:lnTo>
                  <a:lnTo>
                    <a:pt x="382" y="56"/>
                  </a:lnTo>
                  <a:lnTo>
                    <a:pt x="406" y="39"/>
                  </a:lnTo>
                  <a:lnTo>
                    <a:pt x="432" y="26"/>
                  </a:lnTo>
                  <a:lnTo>
                    <a:pt x="463" y="15"/>
                  </a:lnTo>
                  <a:lnTo>
                    <a:pt x="497" y="7"/>
                  </a:lnTo>
                  <a:lnTo>
                    <a:pt x="534" y="2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7003" y="4084"/>
              <a:ext cx="55" cy="15"/>
            </a:xfrm>
            <a:custGeom>
              <a:rect b="b" l="l" r="r" t="t"/>
              <a:pathLst>
                <a:path extrusionOk="0" h="244" w="879">
                  <a:moveTo>
                    <a:pt x="0" y="0"/>
                  </a:moveTo>
                  <a:lnTo>
                    <a:pt x="811" y="0"/>
                  </a:lnTo>
                  <a:lnTo>
                    <a:pt x="829" y="3"/>
                  </a:lnTo>
                  <a:lnTo>
                    <a:pt x="845" y="10"/>
                  </a:lnTo>
                  <a:lnTo>
                    <a:pt x="858" y="20"/>
                  </a:lnTo>
                  <a:lnTo>
                    <a:pt x="870" y="35"/>
                  </a:lnTo>
                  <a:lnTo>
                    <a:pt x="877" y="51"/>
                  </a:lnTo>
                  <a:lnTo>
                    <a:pt x="879" y="68"/>
                  </a:lnTo>
                  <a:lnTo>
                    <a:pt x="879" y="176"/>
                  </a:lnTo>
                  <a:lnTo>
                    <a:pt x="877" y="195"/>
                  </a:lnTo>
                  <a:lnTo>
                    <a:pt x="870" y="210"/>
                  </a:lnTo>
                  <a:lnTo>
                    <a:pt x="858" y="224"/>
                  </a:lnTo>
                  <a:lnTo>
                    <a:pt x="845" y="234"/>
                  </a:lnTo>
                  <a:lnTo>
                    <a:pt x="829" y="242"/>
                  </a:lnTo>
                  <a:lnTo>
                    <a:pt x="811" y="244"/>
                  </a:lnTo>
                  <a:lnTo>
                    <a:pt x="88" y="244"/>
                  </a:lnTo>
                  <a:lnTo>
                    <a:pt x="76" y="224"/>
                  </a:lnTo>
                  <a:lnTo>
                    <a:pt x="63" y="208"/>
                  </a:lnTo>
                  <a:lnTo>
                    <a:pt x="47" y="195"/>
                  </a:lnTo>
                  <a:lnTo>
                    <a:pt x="42" y="150"/>
                  </a:lnTo>
                  <a:lnTo>
                    <a:pt x="34" y="107"/>
                  </a:lnTo>
                  <a:lnTo>
                    <a:pt x="25" y="68"/>
                  </a:lnTo>
                  <a:lnTo>
                    <a:pt x="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7001" y="4111"/>
              <a:ext cx="57" cy="16"/>
            </a:xfrm>
            <a:custGeom>
              <a:rect b="b" l="l" r="r" t="t"/>
              <a:pathLst>
                <a:path extrusionOk="0" h="243" w="913">
                  <a:moveTo>
                    <a:pt x="138" y="0"/>
                  </a:moveTo>
                  <a:lnTo>
                    <a:pt x="845" y="0"/>
                  </a:lnTo>
                  <a:lnTo>
                    <a:pt x="863" y="2"/>
                  </a:lnTo>
                  <a:lnTo>
                    <a:pt x="879" y="9"/>
                  </a:lnTo>
                  <a:lnTo>
                    <a:pt x="892" y="19"/>
                  </a:lnTo>
                  <a:lnTo>
                    <a:pt x="904" y="33"/>
                  </a:lnTo>
                  <a:lnTo>
                    <a:pt x="911" y="49"/>
                  </a:lnTo>
                  <a:lnTo>
                    <a:pt x="913" y="68"/>
                  </a:lnTo>
                  <a:lnTo>
                    <a:pt x="913" y="175"/>
                  </a:lnTo>
                  <a:lnTo>
                    <a:pt x="911" y="190"/>
                  </a:lnTo>
                  <a:lnTo>
                    <a:pt x="905" y="204"/>
                  </a:lnTo>
                  <a:lnTo>
                    <a:pt x="862" y="223"/>
                  </a:lnTo>
                  <a:lnTo>
                    <a:pt x="820" y="243"/>
                  </a:lnTo>
                  <a:lnTo>
                    <a:pt x="0" y="243"/>
                  </a:lnTo>
                  <a:lnTo>
                    <a:pt x="0" y="179"/>
                  </a:lnTo>
                  <a:lnTo>
                    <a:pt x="7" y="168"/>
                  </a:lnTo>
                  <a:lnTo>
                    <a:pt x="30" y="158"/>
                  </a:lnTo>
                  <a:lnTo>
                    <a:pt x="52" y="143"/>
                  </a:lnTo>
                  <a:lnTo>
                    <a:pt x="72" y="125"/>
                  </a:lnTo>
                  <a:lnTo>
                    <a:pt x="90" y="104"/>
                  </a:lnTo>
                  <a:lnTo>
                    <a:pt x="105" y="79"/>
                  </a:lnTo>
                  <a:lnTo>
                    <a:pt x="119" y="54"/>
                  </a:lnTo>
                  <a:lnTo>
                    <a:pt x="130" y="2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7019" y="4139"/>
              <a:ext cx="18" cy="15"/>
            </a:xfrm>
            <a:custGeom>
              <a:rect b="b" l="l" r="r" t="t"/>
              <a:pathLst>
                <a:path extrusionOk="0" h="243" w="275">
                  <a:moveTo>
                    <a:pt x="0" y="0"/>
                  </a:moveTo>
                  <a:lnTo>
                    <a:pt x="275" y="0"/>
                  </a:lnTo>
                  <a:lnTo>
                    <a:pt x="239" y="44"/>
                  </a:lnTo>
                  <a:lnTo>
                    <a:pt x="207" y="91"/>
                  </a:lnTo>
                  <a:lnTo>
                    <a:pt x="179" y="140"/>
                  </a:lnTo>
                  <a:lnTo>
                    <a:pt x="152" y="191"/>
                  </a:lnTo>
                  <a:lnTo>
                    <a:pt x="131" y="243"/>
                  </a:lnTo>
                  <a:lnTo>
                    <a:pt x="58" y="243"/>
                  </a:lnTo>
                  <a:lnTo>
                    <a:pt x="58" y="199"/>
                  </a:lnTo>
                  <a:lnTo>
                    <a:pt x="55" y="156"/>
                  </a:lnTo>
                  <a:lnTo>
                    <a:pt x="48" y="114"/>
                  </a:lnTo>
                  <a:lnTo>
                    <a:pt x="35" y="73"/>
                  </a:lnTo>
                  <a:lnTo>
                    <a:pt x="19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6912" y="4045"/>
              <a:ext cx="188" cy="157"/>
            </a:xfrm>
            <a:custGeom>
              <a:rect b="b" l="l" r="r" t="t"/>
              <a:pathLst>
                <a:path extrusionOk="0" h="2506" w="3009">
                  <a:moveTo>
                    <a:pt x="474" y="0"/>
                  </a:moveTo>
                  <a:lnTo>
                    <a:pt x="2534" y="0"/>
                  </a:lnTo>
                  <a:lnTo>
                    <a:pt x="2583" y="3"/>
                  </a:lnTo>
                  <a:lnTo>
                    <a:pt x="2630" y="12"/>
                  </a:lnTo>
                  <a:lnTo>
                    <a:pt x="2676" y="26"/>
                  </a:lnTo>
                  <a:lnTo>
                    <a:pt x="2719" y="45"/>
                  </a:lnTo>
                  <a:lnTo>
                    <a:pt x="2760" y="69"/>
                  </a:lnTo>
                  <a:lnTo>
                    <a:pt x="2800" y="99"/>
                  </a:lnTo>
                  <a:lnTo>
                    <a:pt x="2836" y="132"/>
                  </a:lnTo>
                  <a:lnTo>
                    <a:pt x="2869" y="169"/>
                  </a:lnTo>
                  <a:lnTo>
                    <a:pt x="2901" y="210"/>
                  </a:lnTo>
                  <a:lnTo>
                    <a:pt x="2927" y="254"/>
                  </a:lnTo>
                  <a:lnTo>
                    <a:pt x="2952" y="302"/>
                  </a:lnTo>
                  <a:lnTo>
                    <a:pt x="2971" y="352"/>
                  </a:lnTo>
                  <a:lnTo>
                    <a:pt x="2987" y="405"/>
                  </a:lnTo>
                  <a:lnTo>
                    <a:pt x="2999" y="460"/>
                  </a:lnTo>
                  <a:lnTo>
                    <a:pt x="3006" y="517"/>
                  </a:lnTo>
                  <a:lnTo>
                    <a:pt x="3009" y="576"/>
                  </a:lnTo>
                  <a:lnTo>
                    <a:pt x="3009" y="1309"/>
                  </a:lnTo>
                  <a:lnTo>
                    <a:pt x="2949" y="1281"/>
                  </a:lnTo>
                  <a:lnTo>
                    <a:pt x="2886" y="1258"/>
                  </a:lnTo>
                  <a:lnTo>
                    <a:pt x="2819" y="1240"/>
                  </a:lnTo>
                  <a:lnTo>
                    <a:pt x="2819" y="576"/>
                  </a:lnTo>
                  <a:lnTo>
                    <a:pt x="2817" y="527"/>
                  </a:lnTo>
                  <a:lnTo>
                    <a:pt x="2811" y="480"/>
                  </a:lnTo>
                  <a:lnTo>
                    <a:pt x="2801" y="436"/>
                  </a:lnTo>
                  <a:lnTo>
                    <a:pt x="2787" y="395"/>
                  </a:lnTo>
                  <a:lnTo>
                    <a:pt x="2768" y="355"/>
                  </a:lnTo>
                  <a:lnTo>
                    <a:pt x="2748" y="319"/>
                  </a:lnTo>
                  <a:lnTo>
                    <a:pt x="2724" y="287"/>
                  </a:lnTo>
                  <a:lnTo>
                    <a:pt x="2697" y="258"/>
                  </a:lnTo>
                  <a:lnTo>
                    <a:pt x="2669" y="235"/>
                  </a:lnTo>
                  <a:lnTo>
                    <a:pt x="2638" y="215"/>
                  </a:lnTo>
                  <a:lnTo>
                    <a:pt x="2605" y="201"/>
                  </a:lnTo>
                  <a:lnTo>
                    <a:pt x="2570" y="192"/>
                  </a:lnTo>
                  <a:lnTo>
                    <a:pt x="2534" y="189"/>
                  </a:lnTo>
                  <a:lnTo>
                    <a:pt x="474" y="189"/>
                  </a:lnTo>
                  <a:lnTo>
                    <a:pt x="439" y="192"/>
                  </a:lnTo>
                  <a:lnTo>
                    <a:pt x="404" y="201"/>
                  </a:lnTo>
                  <a:lnTo>
                    <a:pt x="372" y="215"/>
                  </a:lnTo>
                  <a:lnTo>
                    <a:pt x="340" y="235"/>
                  </a:lnTo>
                  <a:lnTo>
                    <a:pt x="312" y="258"/>
                  </a:lnTo>
                  <a:lnTo>
                    <a:pt x="285" y="287"/>
                  </a:lnTo>
                  <a:lnTo>
                    <a:pt x="261" y="319"/>
                  </a:lnTo>
                  <a:lnTo>
                    <a:pt x="240" y="355"/>
                  </a:lnTo>
                  <a:lnTo>
                    <a:pt x="222" y="395"/>
                  </a:lnTo>
                  <a:lnTo>
                    <a:pt x="208" y="436"/>
                  </a:lnTo>
                  <a:lnTo>
                    <a:pt x="198" y="480"/>
                  </a:lnTo>
                  <a:lnTo>
                    <a:pt x="191" y="527"/>
                  </a:lnTo>
                  <a:lnTo>
                    <a:pt x="188" y="576"/>
                  </a:lnTo>
                  <a:lnTo>
                    <a:pt x="188" y="1929"/>
                  </a:lnTo>
                  <a:lnTo>
                    <a:pt x="191" y="1978"/>
                  </a:lnTo>
                  <a:lnTo>
                    <a:pt x="198" y="2025"/>
                  </a:lnTo>
                  <a:lnTo>
                    <a:pt x="208" y="2070"/>
                  </a:lnTo>
                  <a:lnTo>
                    <a:pt x="222" y="2112"/>
                  </a:lnTo>
                  <a:lnTo>
                    <a:pt x="240" y="2150"/>
                  </a:lnTo>
                  <a:lnTo>
                    <a:pt x="261" y="2186"/>
                  </a:lnTo>
                  <a:lnTo>
                    <a:pt x="285" y="2219"/>
                  </a:lnTo>
                  <a:lnTo>
                    <a:pt x="312" y="2247"/>
                  </a:lnTo>
                  <a:lnTo>
                    <a:pt x="340" y="2272"/>
                  </a:lnTo>
                  <a:lnTo>
                    <a:pt x="372" y="2291"/>
                  </a:lnTo>
                  <a:lnTo>
                    <a:pt x="404" y="2305"/>
                  </a:lnTo>
                  <a:lnTo>
                    <a:pt x="439" y="2313"/>
                  </a:lnTo>
                  <a:lnTo>
                    <a:pt x="474" y="2316"/>
                  </a:lnTo>
                  <a:lnTo>
                    <a:pt x="474" y="2316"/>
                  </a:lnTo>
                  <a:lnTo>
                    <a:pt x="1839" y="2316"/>
                  </a:lnTo>
                  <a:lnTo>
                    <a:pt x="1857" y="2366"/>
                  </a:lnTo>
                  <a:lnTo>
                    <a:pt x="1879" y="2414"/>
                  </a:lnTo>
                  <a:lnTo>
                    <a:pt x="1903" y="2461"/>
                  </a:lnTo>
                  <a:lnTo>
                    <a:pt x="1930" y="2506"/>
                  </a:lnTo>
                  <a:lnTo>
                    <a:pt x="474" y="2506"/>
                  </a:lnTo>
                  <a:lnTo>
                    <a:pt x="426" y="2503"/>
                  </a:lnTo>
                  <a:lnTo>
                    <a:pt x="379" y="2494"/>
                  </a:lnTo>
                  <a:lnTo>
                    <a:pt x="334" y="2480"/>
                  </a:lnTo>
                  <a:lnTo>
                    <a:pt x="290" y="2460"/>
                  </a:lnTo>
                  <a:lnTo>
                    <a:pt x="248" y="2436"/>
                  </a:lnTo>
                  <a:lnTo>
                    <a:pt x="210" y="2407"/>
                  </a:lnTo>
                  <a:lnTo>
                    <a:pt x="173" y="2374"/>
                  </a:lnTo>
                  <a:lnTo>
                    <a:pt x="139" y="2337"/>
                  </a:lnTo>
                  <a:lnTo>
                    <a:pt x="109" y="2296"/>
                  </a:lnTo>
                  <a:lnTo>
                    <a:pt x="81" y="2251"/>
                  </a:lnTo>
                  <a:lnTo>
                    <a:pt x="57" y="2204"/>
                  </a:lnTo>
                  <a:lnTo>
                    <a:pt x="38" y="2153"/>
                  </a:lnTo>
                  <a:lnTo>
                    <a:pt x="21" y="2100"/>
                  </a:lnTo>
                  <a:lnTo>
                    <a:pt x="9" y="2045"/>
                  </a:lnTo>
                  <a:lnTo>
                    <a:pt x="2" y="1988"/>
                  </a:lnTo>
                  <a:lnTo>
                    <a:pt x="0" y="1929"/>
                  </a:lnTo>
                  <a:lnTo>
                    <a:pt x="0" y="576"/>
                  </a:lnTo>
                  <a:lnTo>
                    <a:pt x="2" y="517"/>
                  </a:lnTo>
                  <a:lnTo>
                    <a:pt x="9" y="460"/>
                  </a:lnTo>
                  <a:lnTo>
                    <a:pt x="21" y="405"/>
                  </a:lnTo>
                  <a:lnTo>
                    <a:pt x="38" y="352"/>
                  </a:lnTo>
                  <a:lnTo>
                    <a:pt x="57" y="302"/>
                  </a:lnTo>
                  <a:lnTo>
                    <a:pt x="81" y="254"/>
                  </a:lnTo>
                  <a:lnTo>
                    <a:pt x="108" y="210"/>
                  </a:lnTo>
                  <a:lnTo>
                    <a:pt x="139" y="169"/>
                  </a:lnTo>
                  <a:lnTo>
                    <a:pt x="173" y="132"/>
                  </a:lnTo>
                  <a:lnTo>
                    <a:pt x="210" y="99"/>
                  </a:lnTo>
                  <a:lnTo>
                    <a:pt x="248" y="69"/>
                  </a:lnTo>
                  <a:lnTo>
                    <a:pt x="290" y="45"/>
                  </a:lnTo>
                  <a:lnTo>
                    <a:pt x="334" y="26"/>
                  </a:lnTo>
                  <a:lnTo>
                    <a:pt x="379" y="12"/>
                  </a:lnTo>
                  <a:lnTo>
                    <a:pt x="426" y="3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7035" y="4134"/>
              <a:ext cx="82" cy="82"/>
            </a:xfrm>
            <a:custGeom>
              <a:rect b="b" l="l" r="r" t="t"/>
              <a:pathLst>
                <a:path extrusionOk="0" h="1313" w="1311">
                  <a:moveTo>
                    <a:pt x="625" y="288"/>
                  </a:moveTo>
                  <a:lnTo>
                    <a:pt x="608" y="291"/>
                  </a:lnTo>
                  <a:lnTo>
                    <a:pt x="593" y="299"/>
                  </a:lnTo>
                  <a:lnTo>
                    <a:pt x="582" y="310"/>
                  </a:lnTo>
                  <a:lnTo>
                    <a:pt x="573" y="326"/>
                  </a:lnTo>
                  <a:lnTo>
                    <a:pt x="570" y="343"/>
                  </a:lnTo>
                  <a:lnTo>
                    <a:pt x="570" y="571"/>
                  </a:lnTo>
                  <a:lnTo>
                    <a:pt x="342" y="571"/>
                  </a:lnTo>
                  <a:lnTo>
                    <a:pt x="325" y="574"/>
                  </a:lnTo>
                  <a:lnTo>
                    <a:pt x="310" y="583"/>
                  </a:lnTo>
                  <a:lnTo>
                    <a:pt x="299" y="594"/>
                  </a:lnTo>
                  <a:lnTo>
                    <a:pt x="290" y="609"/>
                  </a:lnTo>
                  <a:lnTo>
                    <a:pt x="288" y="625"/>
                  </a:lnTo>
                  <a:lnTo>
                    <a:pt x="288" y="687"/>
                  </a:lnTo>
                  <a:lnTo>
                    <a:pt x="290" y="704"/>
                  </a:lnTo>
                  <a:lnTo>
                    <a:pt x="299" y="719"/>
                  </a:lnTo>
                  <a:lnTo>
                    <a:pt x="310" y="730"/>
                  </a:lnTo>
                  <a:lnTo>
                    <a:pt x="325" y="739"/>
                  </a:lnTo>
                  <a:lnTo>
                    <a:pt x="342" y="741"/>
                  </a:lnTo>
                  <a:lnTo>
                    <a:pt x="570" y="741"/>
                  </a:lnTo>
                  <a:lnTo>
                    <a:pt x="570" y="970"/>
                  </a:lnTo>
                  <a:lnTo>
                    <a:pt x="573" y="987"/>
                  </a:lnTo>
                  <a:lnTo>
                    <a:pt x="582" y="1003"/>
                  </a:lnTo>
                  <a:lnTo>
                    <a:pt x="593" y="1014"/>
                  </a:lnTo>
                  <a:lnTo>
                    <a:pt x="608" y="1022"/>
                  </a:lnTo>
                  <a:lnTo>
                    <a:pt x="625" y="1025"/>
                  </a:lnTo>
                  <a:lnTo>
                    <a:pt x="685" y="1025"/>
                  </a:lnTo>
                  <a:lnTo>
                    <a:pt x="703" y="1022"/>
                  </a:lnTo>
                  <a:lnTo>
                    <a:pt x="718" y="1014"/>
                  </a:lnTo>
                  <a:lnTo>
                    <a:pt x="729" y="1003"/>
                  </a:lnTo>
                  <a:lnTo>
                    <a:pt x="737" y="987"/>
                  </a:lnTo>
                  <a:lnTo>
                    <a:pt x="740" y="970"/>
                  </a:lnTo>
                  <a:lnTo>
                    <a:pt x="740" y="741"/>
                  </a:lnTo>
                  <a:lnTo>
                    <a:pt x="969" y="741"/>
                  </a:lnTo>
                  <a:lnTo>
                    <a:pt x="986" y="739"/>
                  </a:lnTo>
                  <a:lnTo>
                    <a:pt x="1001" y="730"/>
                  </a:lnTo>
                  <a:lnTo>
                    <a:pt x="1012" y="719"/>
                  </a:lnTo>
                  <a:lnTo>
                    <a:pt x="1020" y="704"/>
                  </a:lnTo>
                  <a:lnTo>
                    <a:pt x="1024" y="687"/>
                  </a:lnTo>
                  <a:lnTo>
                    <a:pt x="1024" y="625"/>
                  </a:lnTo>
                  <a:lnTo>
                    <a:pt x="1020" y="609"/>
                  </a:lnTo>
                  <a:lnTo>
                    <a:pt x="1012" y="594"/>
                  </a:lnTo>
                  <a:lnTo>
                    <a:pt x="1001" y="583"/>
                  </a:lnTo>
                  <a:lnTo>
                    <a:pt x="986" y="574"/>
                  </a:lnTo>
                  <a:lnTo>
                    <a:pt x="969" y="571"/>
                  </a:lnTo>
                  <a:lnTo>
                    <a:pt x="740" y="571"/>
                  </a:lnTo>
                  <a:lnTo>
                    <a:pt x="740" y="343"/>
                  </a:lnTo>
                  <a:lnTo>
                    <a:pt x="737" y="326"/>
                  </a:lnTo>
                  <a:lnTo>
                    <a:pt x="729" y="310"/>
                  </a:lnTo>
                  <a:lnTo>
                    <a:pt x="718" y="299"/>
                  </a:lnTo>
                  <a:lnTo>
                    <a:pt x="703" y="291"/>
                  </a:lnTo>
                  <a:lnTo>
                    <a:pt x="685" y="288"/>
                  </a:lnTo>
                  <a:lnTo>
                    <a:pt x="625" y="288"/>
                  </a:lnTo>
                  <a:close/>
                  <a:moveTo>
                    <a:pt x="656" y="0"/>
                  </a:moveTo>
                  <a:lnTo>
                    <a:pt x="719" y="3"/>
                  </a:lnTo>
                  <a:lnTo>
                    <a:pt x="780" y="13"/>
                  </a:lnTo>
                  <a:lnTo>
                    <a:pt x="839" y="27"/>
                  </a:lnTo>
                  <a:lnTo>
                    <a:pt x="896" y="46"/>
                  </a:lnTo>
                  <a:lnTo>
                    <a:pt x="951" y="71"/>
                  </a:lnTo>
                  <a:lnTo>
                    <a:pt x="1003" y="100"/>
                  </a:lnTo>
                  <a:lnTo>
                    <a:pt x="1052" y="134"/>
                  </a:lnTo>
                  <a:lnTo>
                    <a:pt x="1097" y="172"/>
                  </a:lnTo>
                  <a:lnTo>
                    <a:pt x="1139" y="214"/>
                  </a:lnTo>
                  <a:lnTo>
                    <a:pt x="1177" y="259"/>
                  </a:lnTo>
                  <a:lnTo>
                    <a:pt x="1211" y="308"/>
                  </a:lnTo>
                  <a:lnTo>
                    <a:pt x="1239" y="360"/>
                  </a:lnTo>
                  <a:lnTo>
                    <a:pt x="1265" y="415"/>
                  </a:lnTo>
                  <a:lnTo>
                    <a:pt x="1284" y="472"/>
                  </a:lnTo>
                  <a:lnTo>
                    <a:pt x="1298" y="532"/>
                  </a:lnTo>
                  <a:lnTo>
                    <a:pt x="1308" y="593"/>
                  </a:lnTo>
                  <a:lnTo>
                    <a:pt x="1311" y="656"/>
                  </a:lnTo>
                  <a:lnTo>
                    <a:pt x="1308" y="719"/>
                  </a:lnTo>
                  <a:lnTo>
                    <a:pt x="1298" y="781"/>
                  </a:lnTo>
                  <a:lnTo>
                    <a:pt x="1284" y="840"/>
                  </a:lnTo>
                  <a:lnTo>
                    <a:pt x="1265" y="898"/>
                  </a:lnTo>
                  <a:lnTo>
                    <a:pt x="1239" y="953"/>
                  </a:lnTo>
                  <a:lnTo>
                    <a:pt x="1211" y="1005"/>
                  </a:lnTo>
                  <a:lnTo>
                    <a:pt x="1177" y="1054"/>
                  </a:lnTo>
                  <a:lnTo>
                    <a:pt x="1139" y="1098"/>
                  </a:lnTo>
                  <a:lnTo>
                    <a:pt x="1097" y="1140"/>
                  </a:lnTo>
                  <a:lnTo>
                    <a:pt x="1052" y="1179"/>
                  </a:lnTo>
                  <a:lnTo>
                    <a:pt x="1003" y="1213"/>
                  </a:lnTo>
                  <a:lnTo>
                    <a:pt x="951" y="1242"/>
                  </a:lnTo>
                  <a:lnTo>
                    <a:pt x="896" y="1267"/>
                  </a:lnTo>
                  <a:lnTo>
                    <a:pt x="839" y="1286"/>
                  </a:lnTo>
                  <a:lnTo>
                    <a:pt x="780" y="1300"/>
                  </a:lnTo>
                  <a:lnTo>
                    <a:pt x="719" y="1309"/>
                  </a:lnTo>
                  <a:lnTo>
                    <a:pt x="656" y="1313"/>
                  </a:lnTo>
                  <a:lnTo>
                    <a:pt x="593" y="1309"/>
                  </a:lnTo>
                  <a:lnTo>
                    <a:pt x="531" y="1300"/>
                  </a:lnTo>
                  <a:lnTo>
                    <a:pt x="472" y="1286"/>
                  </a:lnTo>
                  <a:lnTo>
                    <a:pt x="415" y="1267"/>
                  </a:lnTo>
                  <a:lnTo>
                    <a:pt x="360" y="1242"/>
                  </a:lnTo>
                  <a:lnTo>
                    <a:pt x="308" y="1213"/>
                  </a:lnTo>
                  <a:lnTo>
                    <a:pt x="259" y="1179"/>
                  </a:lnTo>
                  <a:lnTo>
                    <a:pt x="214" y="1140"/>
                  </a:lnTo>
                  <a:lnTo>
                    <a:pt x="171" y="1098"/>
                  </a:lnTo>
                  <a:lnTo>
                    <a:pt x="134" y="1054"/>
                  </a:lnTo>
                  <a:lnTo>
                    <a:pt x="100" y="1005"/>
                  </a:lnTo>
                  <a:lnTo>
                    <a:pt x="70" y="953"/>
                  </a:lnTo>
                  <a:lnTo>
                    <a:pt x="46" y="898"/>
                  </a:lnTo>
                  <a:lnTo>
                    <a:pt x="27" y="840"/>
                  </a:lnTo>
                  <a:lnTo>
                    <a:pt x="12" y="781"/>
                  </a:lnTo>
                  <a:lnTo>
                    <a:pt x="3" y="719"/>
                  </a:lnTo>
                  <a:lnTo>
                    <a:pt x="0" y="656"/>
                  </a:lnTo>
                  <a:lnTo>
                    <a:pt x="3" y="593"/>
                  </a:lnTo>
                  <a:lnTo>
                    <a:pt x="12" y="532"/>
                  </a:lnTo>
                  <a:lnTo>
                    <a:pt x="27" y="472"/>
                  </a:lnTo>
                  <a:lnTo>
                    <a:pt x="46" y="415"/>
                  </a:lnTo>
                  <a:lnTo>
                    <a:pt x="70" y="360"/>
                  </a:lnTo>
                  <a:lnTo>
                    <a:pt x="100" y="308"/>
                  </a:lnTo>
                  <a:lnTo>
                    <a:pt x="134" y="259"/>
                  </a:lnTo>
                  <a:lnTo>
                    <a:pt x="171" y="214"/>
                  </a:lnTo>
                  <a:lnTo>
                    <a:pt x="214" y="172"/>
                  </a:lnTo>
                  <a:lnTo>
                    <a:pt x="259" y="134"/>
                  </a:lnTo>
                  <a:lnTo>
                    <a:pt x="308" y="100"/>
                  </a:lnTo>
                  <a:lnTo>
                    <a:pt x="360" y="71"/>
                  </a:lnTo>
                  <a:lnTo>
                    <a:pt x="415" y="46"/>
                  </a:lnTo>
                  <a:lnTo>
                    <a:pt x="472" y="27"/>
                  </a:lnTo>
                  <a:lnTo>
                    <a:pt x="531" y="13"/>
                  </a:lnTo>
                  <a:lnTo>
                    <a:pt x="593" y="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26" name="Google Shape;526;p37"/>
          <p:cNvGrpSpPr/>
          <p:nvPr/>
        </p:nvGrpSpPr>
        <p:grpSpPr>
          <a:xfrm>
            <a:off x="356335" y="2973999"/>
            <a:ext cx="327600" cy="269216"/>
            <a:chOff x="6912" y="4045"/>
            <a:chExt cx="205" cy="171"/>
          </a:xfrm>
        </p:grpSpPr>
        <p:sp>
          <p:nvSpPr>
            <p:cNvPr id="527" name="Google Shape;527;p37"/>
            <p:cNvSpPr/>
            <p:nvPr/>
          </p:nvSpPr>
          <p:spPr>
            <a:xfrm>
              <a:off x="6946" y="4076"/>
              <a:ext cx="72" cy="86"/>
            </a:xfrm>
            <a:custGeom>
              <a:rect b="b" l="l" r="r" t="t"/>
              <a:pathLst>
                <a:path extrusionOk="0" h="1380" w="1150">
                  <a:moveTo>
                    <a:pt x="575" y="0"/>
                  </a:moveTo>
                  <a:lnTo>
                    <a:pt x="617" y="2"/>
                  </a:lnTo>
                  <a:lnTo>
                    <a:pt x="654" y="8"/>
                  </a:lnTo>
                  <a:lnTo>
                    <a:pt x="689" y="17"/>
                  </a:lnTo>
                  <a:lnTo>
                    <a:pt x="720" y="29"/>
                  </a:lnTo>
                  <a:lnTo>
                    <a:pt x="747" y="45"/>
                  </a:lnTo>
                  <a:lnTo>
                    <a:pt x="770" y="62"/>
                  </a:lnTo>
                  <a:lnTo>
                    <a:pt x="792" y="82"/>
                  </a:lnTo>
                  <a:lnTo>
                    <a:pt x="810" y="105"/>
                  </a:lnTo>
                  <a:lnTo>
                    <a:pt x="826" y="128"/>
                  </a:lnTo>
                  <a:lnTo>
                    <a:pt x="840" y="155"/>
                  </a:lnTo>
                  <a:lnTo>
                    <a:pt x="851" y="181"/>
                  </a:lnTo>
                  <a:lnTo>
                    <a:pt x="860" y="210"/>
                  </a:lnTo>
                  <a:lnTo>
                    <a:pt x="868" y="238"/>
                  </a:lnTo>
                  <a:lnTo>
                    <a:pt x="873" y="268"/>
                  </a:lnTo>
                  <a:lnTo>
                    <a:pt x="878" y="297"/>
                  </a:lnTo>
                  <a:lnTo>
                    <a:pt x="880" y="328"/>
                  </a:lnTo>
                  <a:lnTo>
                    <a:pt x="882" y="358"/>
                  </a:lnTo>
                  <a:lnTo>
                    <a:pt x="883" y="386"/>
                  </a:lnTo>
                  <a:lnTo>
                    <a:pt x="889" y="385"/>
                  </a:lnTo>
                  <a:lnTo>
                    <a:pt x="894" y="384"/>
                  </a:lnTo>
                  <a:lnTo>
                    <a:pt x="899" y="384"/>
                  </a:lnTo>
                  <a:lnTo>
                    <a:pt x="912" y="385"/>
                  </a:lnTo>
                  <a:lnTo>
                    <a:pt x="922" y="391"/>
                  </a:lnTo>
                  <a:lnTo>
                    <a:pt x="930" y="399"/>
                  </a:lnTo>
                  <a:lnTo>
                    <a:pt x="936" y="411"/>
                  </a:lnTo>
                  <a:lnTo>
                    <a:pt x="940" y="425"/>
                  </a:lnTo>
                  <a:lnTo>
                    <a:pt x="944" y="440"/>
                  </a:lnTo>
                  <a:lnTo>
                    <a:pt x="946" y="458"/>
                  </a:lnTo>
                  <a:lnTo>
                    <a:pt x="947" y="478"/>
                  </a:lnTo>
                  <a:lnTo>
                    <a:pt x="947" y="498"/>
                  </a:lnTo>
                  <a:lnTo>
                    <a:pt x="945" y="521"/>
                  </a:lnTo>
                  <a:lnTo>
                    <a:pt x="939" y="544"/>
                  </a:lnTo>
                  <a:lnTo>
                    <a:pt x="932" y="568"/>
                  </a:lnTo>
                  <a:lnTo>
                    <a:pt x="922" y="590"/>
                  </a:lnTo>
                  <a:lnTo>
                    <a:pt x="911" y="610"/>
                  </a:lnTo>
                  <a:lnTo>
                    <a:pt x="898" y="629"/>
                  </a:lnTo>
                  <a:lnTo>
                    <a:pt x="883" y="643"/>
                  </a:lnTo>
                  <a:lnTo>
                    <a:pt x="869" y="652"/>
                  </a:lnTo>
                  <a:lnTo>
                    <a:pt x="855" y="655"/>
                  </a:lnTo>
                  <a:lnTo>
                    <a:pt x="846" y="653"/>
                  </a:lnTo>
                  <a:lnTo>
                    <a:pt x="838" y="648"/>
                  </a:lnTo>
                  <a:lnTo>
                    <a:pt x="816" y="693"/>
                  </a:lnTo>
                  <a:lnTo>
                    <a:pt x="791" y="736"/>
                  </a:lnTo>
                  <a:lnTo>
                    <a:pt x="762" y="775"/>
                  </a:lnTo>
                  <a:lnTo>
                    <a:pt x="731" y="809"/>
                  </a:lnTo>
                  <a:lnTo>
                    <a:pt x="723" y="820"/>
                  </a:lnTo>
                  <a:lnTo>
                    <a:pt x="716" y="833"/>
                  </a:lnTo>
                  <a:lnTo>
                    <a:pt x="714" y="847"/>
                  </a:lnTo>
                  <a:lnTo>
                    <a:pt x="718" y="866"/>
                  </a:lnTo>
                  <a:lnTo>
                    <a:pt x="725" y="883"/>
                  </a:lnTo>
                  <a:lnTo>
                    <a:pt x="736" y="897"/>
                  </a:lnTo>
                  <a:lnTo>
                    <a:pt x="750" y="908"/>
                  </a:lnTo>
                  <a:lnTo>
                    <a:pt x="766" y="915"/>
                  </a:lnTo>
                  <a:lnTo>
                    <a:pt x="785" y="917"/>
                  </a:lnTo>
                  <a:lnTo>
                    <a:pt x="860" y="917"/>
                  </a:lnTo>
                  <a:lnTo>
                    <a:pt x="903" y="920"/>
                  </a:lnTo>
                  <a:lnTo>
                    <a:pt x="944" y="929"/>
                  </a:lnTo>
                  <a:lnTo>
                    <a:pt x="982" y="945"/>
                  </a:lnTo>
                  <a:lnTo>
                    <a:pt x="1018" y="964"/>
                  </a:lnTo>
                  <a:lnTo>
                    <a:pt x="1050" y="989"/>
                  </a:lnTo>
                  <a:lnTo>
                    <a:pt x="1079" y="1017"/>
                  </a:lnTo>
                  <a:lnTo>
                    <a:pt x="1103" y="1050"/>
                  </a:lnTo>
                  <a:lnTo>
                    <a:pt x="1123" y="1085"/>
                  </a:lnTo>
                  <a:lnTo>
                    <a:pt x="1138" y="1124"/>
                  </a:lnTo>
                  <a:lnTo>
                    <a:pt x="1147" y="1165"/>
                  </a:lnTo>
                  <a:lnTo>
                    <a:pt x="1150" y="1208"/>
                  </a:lnTo>
                  <a:lnTo>
                    <a:pt x="1150" y="1288"/>
                  </a:lnTo>
                  <a:lnTo>
                    <a:pt x="1148" y="1310"/>
                  </a:lnTo>
                  <a:lnTo>
                    <a:pt x="1141" y="1329"/>
                  </a:lnTo>
                  <a:lnTo>
                    <a:pt x="1130" y="1345"/>
                  </a:lnTo>
                  <a:lnTo>
                    <a:pt x="1116" y="1360"/>
                  </a:lnTo>
                  <a:lnTo>
                    <a:pt x="1098" y="1371"/>
                  </a:lnTo>
                  <a:lnTo>
                    <a:pt x="1079" y="1377"/>
                  </a:lnTo>
                  <a:lnTo>
                    <a:pt x="1059" y="1380"/>
                  </a:lnTo>
                  <a:lnTo>
                    <a:pt x="91" y="1380"/>
                  </a:lnTo>
                  <a:lnTo>
                    <a:pt x="71" y="1377"/>
                  </a:lnTo>
                  <a:lnTo>
                    <a:pt x="52" y="1371"/>
                  </a:lnTo>
                  <a:lnTo>
                    <a:pt x="34" y="1360"/>
                  </a:lnTo>
                  <a:lnTo>
                    <a:pt x="20" y="1345"/>
                  </a:lnTo>
                  <a:lnTo>
                    <a:pt x="10" y="1329"/>
                  </a:lnTo>
                  <a:lnTo>
                    <a:pt x="3" y="1310"/>
                  </a:lnTo>
                  <a:lnTo>
                    <a:pt x="0" y="1288"/>
                  </a:lnTo>
                  <a:lnTo>
                    <a:pt x="0" y="1208"/>
                  </a:lnTo>
                  <a:lnTo>
                    <a:pt x="4" y="1165"/>
                  </a:lnTo>
                  <a:lnTo>
                    <a:pt x="13" y="1124"/>
                  </a:lnTo>
                  <a:lnTo>
                    <a:pt x="27" y="1085"/>
                  </a:lnTo>
                  <a:lnTo>
                    <a:pt x="47" y="1050"/>
                  </a:lnTo>
                  <a:lnTo>
                    <a:pt x="71" y="1017"/>
                  </a:lnTo>
                  <a:lnTo>
                    <a:pt x="99" y="989"/>
                  </a:lnTo>
                  <a:lnTo>
                    <a:pt x="132" y="964"/>
                  </a:lnTo>
                  <a:lnTo>
                    <a:pt x="168" y="945"/>
                  </a:lnTo>
                  <a:lnTo>
                    <a:pt x="206" y="929"/>
                  </a:lnTo>
                  <a:lnTo>
                    <a:pt x="247" y="920"/>
                  </a:lnTo>
                  <a:lnTo>
                    <a:pt x="290" y="917"/>
                  </a:lnTo>
                  <a:lnTo>
                    <a:pt x="364" y="917"/>
                  </a:lnTo>
                  <a:lnTo>
                    <a:pt x="384" y="915"/>
                  </a:lnTo>
                  <a:lnTo>
                    <a:pt x="400" y="908"/>
                  </a:lnTo>
                  <a:lnTo>
                    <a:pt x="414" y="897"/>
                  </a:lnTo>
                  <a:lnTo>
                    <a:pt x="425" y="883"/>
                  </a:lnTo>
                  <a:lnTo>
                    <a:pt x="432" y="866"/>
                  </a:lnTo>
                  <a:lnTo>
                    <a:pt x="434" y="847"/>
                  </a:lnTo>
                  <a:lnTo>
                    <a:pt x="432" y="834"/>
                  </a:lnTo>
                  <a:lnTo>
                    <a:pt x="427" y="820"/>
                  </a:lnTo>
                  <a:lnTo>
                    <a:pt x="418" y="809"/>
                  </a:lnTo>
                  <a:lnTo>
                    <a:pt x="394" y="783"/>
                  </a:lnTo>
                  <a:lnTo>
                    <a:pt x="370" y="753"/>
                  </a:lnTo>
                  <a:lnTo>
                    <a:pt x="350" y="720"/>
                  </a:lnTo>
                  <a:lnTo>
                    <a:pt x="331" y="687"/>
                  </a:lnTo>
                  <a:lnTo>
                    <a:pt x="313" y="651"/>
                  </a:lnTo>
                  <a:lnTo>
                    <a:pt x="309" y="653"/>
                  </a:lnTo>
                  <a:lnTo>
                    <a:pt x="304" y="654"/>
                  </a:lnTo>
                  <a:lnTo>
                    <a:pt x="299" y="655"/>
                  </a:lnTo>
                  <a:lnTo>
                    <a:pt x="285" y="652"/>
                  </a:lnTo>
                  <a:lnTo>
                    <a:pt x="271" y="643"/>
                  </a:lnTo>
                  <a:lnTo>
                    <a:pt x="256" y="629"/>
                  </a:lnTo>
                  <a:lnTo>
                    <a:pt x="244" y="610"/>
                  </a:lnTo>
                  <a:lnTo>
                    <a:pt x="232" y="590"/>
                  </a:lnTo>
                  <a:lnTo>
                    <a:pt x="222" y="568"/>
                  </a:lnTo>
                  <a:lnTo>
                    <a:pt x="215" y="544"/>
                  </a:lnTo>
                  <a:lnTo>
                    <a:pt x="209" y="521"/>
                  </a:lnTo>
                  <a:lnTo>
                    <a:pt x="207" y="498"/>
                  </a:lnTo>
                  <a:lnTo>
                    <a:pt x="208" y="478"/>
                  </a:lnTo>
                  <a:lnTo>
                    <a:pt x="208" y="458"/>
                  </a:lnTo>
                  <a:lnTo>
                    <a:pt x="210" y="440"/>
                  </a:lnTo>
                  <a:lnTo>
                    <a:pt x="214" y="425"/>
                  </a:lnTo>
                  <a:lnTo>
                    <a:pt x="219" y="411"/>
                  </a:lnTo>
                  <a:lnTo>
                    <a:pt x="225" y="399"/>
                  </a:lnTo>
                  <a:lnTo>
                    <a:pt x="233" y="391"/>
                  </a:lnTo>
                  <a:lnTo>
                    <a:pt x="243" y="385"/>
                  </a:lnTo>
                  <a:lnTo>
                    <a:pt x="255" y="384"/>
                  </a:lnTo>
                  <a:lnTo>
                    <a:pt x="261" y="384"/>
                  </a:lnTo>
                  <a:lnTo>
                    <a:pt x="266" y="385"/>
                  </a:lnTo>
                  <a:lnTo>
                    <a:pt x="267" y="358"/>
                  </a:lnTo>
                  <a:lnTo>
                    <a:pt x="268" y="330"/>
                  </a:lnTo>
                  <a:lnTo>
                    <a:pt x="272" y="301"/>
                  </a:lnTo>
                  <a:lnTo>
                    <a:pt x="275" y="274"/>
                  </a:lnTo>
                  <a:lnTo>
                    <a:pt x="279" y="245"/>
                  </a:lnTo>
                  <a:lnTo>
                    <a:pt x="285" y="218"/>
                  </a:lnTo>
                  <a:lnTo>
                    <a:pt x="293" y="191"/>
                  </a:lnTo>
                  <a:lnTo>
                    <a:pt x="302" y="165"/>
                  </a:lnTo>
                  <a:lnTo>
                    <a:pt x="313" y="140"/>
                  </a:lnTo>
                  <a:lnTo>
                    <a:pt x="327" y="117"/>
                  </a:lnTo>
                  <a:lnTo>
                    <a:pt x="342" y="94"/>
                  </a:lnTo>
                  <a:lnTo>
                    <a:pt x="360" y="74"/>
                  </a:lnTo>
                  <a:lnTo>
                    <a:pt x="382" y="56"/>
                  </a:lnTo>
                  <a:lnTo>
                    <a:pt x="406" y="39"/>
                  </a:lnTo>
                  <a:lnTo>
                    <a:pt x="432" y="26"/>
                  </a:lnTo>
                  <a:lnTo>
                    <a:pt x="463" y="15"/>
                  </a:lnTo>
                  <a:lnTo>
                    <a:pt x="497" y="7"/>
                  </a:lnTo>
                  <a:lnTo>
                    <a:pt x="534" y="2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7003" y="4084"/>
              <a:ext cx="55" cy="15"/>
            </a:xfrm>
            <a:custGeom>
              <a:rect b="b" l="l" r="r" t="t"/>
              <a:pathLst>
                <a:path extrusionOk="0" h="244" w="879">
                  <a:moveTo>
                    <a:pt x="0" y="0"/>
                  </a:moveTo>
                  <a:lnTo>
                    <a:pt x="811" y="0"/>
                  </a:lnTo>
                  <a:lnTo>
                    <a:pt x="829" y="3"/>
                  </a:lnTo>
                  <a:lnTo>
                    <a:pt x="845" y="10"/>
                  </a:lnTo>
                  <a:lnTo>
                    <a:pt x="858" y="20"/>
                  </a:lnTo>
                  <a:lnTo>
                    <a:pt x="870" y="35"/>
                  </a:lnTo>
                  <a:lnTo>
                    <a:pt x="877" y="51"/>
                  </a:lnTo>
                  <a:lnTo>
                    <a:pt x="879" y="68"/>
                  </a:lnTo>
                  <a:lnTo>
                    <a:pt x="879" y="176"/>
                  </a:lnTo>
                  <a:lnTo>
                    <a:pt x="877" y="195"/>
                  </a:lnTo>
                  <a:lnTo>
                    <a:pt x="870" y="210"/>
                  </a:lnTo>
                  <a:lnTo>
                    <a:pt x="858" y="224"/>
                  </a:lnTo>
                  <a:lnTo>
                    <a:pt x="845" y="234"/>
                  </a:lnTo>
                  <a:lnTo>
                    <a:pt x="829" y="242"/>
                  </a:lnTo>
                  <a:lnTo>
                    <a:pt x="811" y="244"/>
                  </a:lnTo>
                  <a:lnTo>
                    <a:pt x="88" y="244"/>
                  </a:lnTo>
                  <a:lnTo>
                    <a:pt x="76" y="224"/>
                  </a:lnTo>
                  <a:lnTo>
                    <a:pt x="63" y="208"/>
                  </a:lnTo>
                  <a:lnTo>
                    <a:pt x="47" y="195"/>
                  </a:lnTo>
                  <a:lnTo>
                    <a:pt x="42" y="150"/>
                  </a:lnTo>
                  <a:lnTo>
                    <a:pt x="34" y="107"/>
                  </a:lnTo>
                  <a:lnTo>
                    <a:pt x="25" y="68"/>
                  </a:lnTo>
                  <a:lnTo>
                    <a:pt x="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7001" y="4111"/>
              <a:ext cx="57" cy="16"/>
            </a:xfrm>
            <a:custGeom>
              <a:rect b="b" l="l" r="r" t="t"/>
              <a:pathLst>
                <a:path extrusionOk="0" h="243" w="913">
                  <a:moveTo>
                    <a:pt x="138" y="0"/>
                  </a:moveTo>
                  <a:lnTo>
                    <a:pt x="845" y="0"/>
                  </a:lnTo>
                  <a:lnTo>
                    <a:pt x="863" y="2"/>
                  </a:lnTo>
                  <a:lnTo>
                    <a:pt x="879" y="9"/>
                  </a:lnTo>
                  <a:lnTo>
                    <a:pt x="892" y="19"/>
                  </a:lnTo>
                  <a:lnTo>
                    <a:pt x="904" y="33"/>
                  </a:lnTo>
                  <a:lnTo>
                    <a:pt x="911" y="49"/>
                  </a:lnTo>
                  <a:lnTo>
                    <a:pt x="913" y="68"/>
                  </a:lnTo>
                  <a:lnTo>
                    <a:pt x="913" y="175"/>
                  </a:lnTo>
                  <a:lnTo>
                    <a:pt x="911" y="190"/>
                  </a:lnTo>
                  <a:lnTo>
                    <a:pt x="905" y="204"/>
                  </a:lnTo>
                  <a:lnTo>
                    <a:pt x="862" y="223"/>
                  </a:lnTo>
                  <a:lnTo>
                    <a:pt x="820" y="243"/>
                  </a:lnTo>
                  <a:lnTo>
                    <a:pt x="0" y="243"/>
                  </a:lnTo>
                  <a:lnTo>
                    <a:pt x="0" y="179"/>
                  </a:lnTo>
                  <a:lnTo>
                    <a:pt x="7" y="168"/>
                  </a:lnTo>
                  <a:lnTo>
                    <a:pt x="30" y="158"/>
                  </a:lnTo>
                  <a:lnTo>
                    <a:pt x="52" y="143"/>
                  </a:lnTo>
                  <a:lnTo>
                    <a:pt x="72" y="125"/>
                  </a:lnTo>
                  <a:lnTo>
                    <a:pt x="90" y="104"/>
                  </a:lnTo>
                  <a:lnTo>
                    <a:pt x="105" y="79"/>
                  </a:lnTo>
                  <a:lnTo>
                    <a:pt x="119" y="54"/>
                  </a:lnTo>
                  <a:lnTo>
                    <a:pt x="130" y="2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6912" y="4045"/>
              <a:ext cx="188" cy="157"/>
            </a:xfrm>
            <a:custGeom>
              <a:rect b="b" l="l" r="r" t="t"/>
              <a:pathLst>
                <a:path extrusionOk="0" h="2506" w="3009">
                  <a:moveTo>
                    <a:pt x="474" y="0"/>
                  </a:moveTo>
                  <a:lnTo>
                    <a:pt x="2534" y="0"/>
                  </a:lnTo>
                  <a:lnTo>
                    <a:pt x="2583" y="3"/>
                  </a:lnTo>
                  <a:lnTo>
                    <a:pt x="2630" y="12"/>
                  </a:lnTo>
                  <a:lnTo>
                    <a:pt x="2676" y="26"/>
                  </a:lnTo>
                  <a:lnTo>
                    <a:pt x="2719" y="45"/>
                  </a:lnTo>
                  <a:lnTo>
                    <a:pt x="2760" y="69"/>
                  </a:lnTo>
                  <a:lnTo>
                    <a:pt x="2800" y="99"/>
                  </a:lnTo>
                  <a:lnTo>
                    <a:pt x="2836" y="132"/>
                  </a:lnTo>
                  <a:lnTo>
                    <a:pt x="2869" y="169"/>
                  </a:lnTo>
                  <a:lnTo>
                    <a:pt x="2901" y="210"/>
                  </a:lnTo>
                  <a:lnTo>
                    <a:pt x="2927" y="254"/>
                  </a:lnTo>
                  <a:lnTo>
                    <a:pt x="2952" y="302"/>
                  </a:lnTo>
                  <a:lnTo>
                    <a:pt x="2971" y="352"/>
                  </a:lnTo>
                  <a:lnTo>
                    <a:pt x="2987" y="405"/>
                  </a:lnTo>
                  <a:lnTo>
                    <a:pt x="2999" y="460"/>
                  </a:lnTo>
                  <a:lnTo>
                    <a:pt x="3006" y="517"/>
                  </a:lnTo>
                  <a:lnTo>
                    <a:pt x="3009" y="576"/>
                  </a:lnTo>
                  <a:lnTo>
                    <a:pt x="3009" y="1309"/>
                  </a:lnTo>
                  <a:lnTo>
                    <a:pt x="2949" y="1281"/>
                  </a:lnTo>
                  <a:lnTo>
                    <a:pt x="2886" y="1258"/>
                  </a:lnTo>
                  <a:lnTo>
                    <a:pt x="2819" y="1240"/>
                  </a:lnTo>
                  <a:lnTo>
                    <a:pt x="2819" y="576"/>
                  </a:lnTo>
                  <a:lnTo>
                    <a:pt x="2817" y="527"/>
                  </a:lnTo>
                  <a:lnTo>
                    <a:pt x="2811" y="480"/>
                  </a:lnTo>
                  <a:lnTo>
                    <a:pt x="2801" y="436"/>
                  </a:lnTo>
                  <a:lnTo>
                    <a:pt x="2787" y="395"/>
                  </a:lnTo>
                  <a:lnTo>
                    <a:pt x="2768" y="355"/>
                  </a:lnTo>
                  <a:lnTo>
                    <a:pt x="2748" y="319"/>
                  </a:lnTo>
                  <a:lnTo>
                    <a:pt x="2724" y="287"/>
                  </a:lnTo>
                  <a:lnTo>
                    <a:pt x="2697" y="258"/>
                  </a:lnTo>
                  <a:lnTo>
                    <a:pt x="2669" y="235"/>
                  </a:lnTo>
                  <a:lnTo>
                    <a:pt x="2638" y="215"/>
                  </a:lnTo>
                  <a:lnTo>
                    <a:pt x="2605" y="201"/>
                  </a:lnTo>
                  <a:lnTo>
                    <a:pt x="2570" y="192"/>
                  </a:lnTo>
                  <a:lnTo>
                    <a:pt x="2534" y="189"/>
                  </a:lnTo>
                  <a:lnTo>
                    <a:pt x="474" y="189"/>
                  </a:lnTo>
                  <a:lnTo>
                    <a:pt x="439" y="192"/>
                  </a:lnTo>
                  <a:lnTo>
                    <a:pt x="404" y="201"/>
                  </a:lnTo>
                  <a:lnTo>
                    <a:pt x="372" y="215"/>
                  </a:lnTo>
                  <a:lnTo>
                    <a:pt x="340" y="235"/>
                  </a:lnTo>
                  <a:lnTo>
                    <a:pt x="312" y="258"/>
                  </a:lnTo>
                  <a:lnTo>
                    <a:pt x="285" y="287"/>
                  </a:lnTo>
                  <a:lnTo>
                    <a:pt x="261" y="319"/>
                  </a:lnTo>
                  <a:lnTo>
                    <a:pt x="240" y="355"/>
                  </a:lnTo>
                  <a:lnTo>
                    <a:pt x="222" y="395"/>
                  </a:lnTo>
                  <a:lnTo>
                    <a:pt x="208" y="436"/>
                  </a:lnTo>
                  <a:lnTo>
                    <a:pt x="198" y="480"/>
                  </a:lnTo>
                  <a:lnTo>
                    <a:pt x="191" y="527"/>
                  </a:lnTo>
                  <a:lnTo>
                    <a:pt x="188" y="576"/>
                  </a:lnTo>
                  <a:lnTo>
                    <a:pt x="188" y="1929"/>
                  </a:lnTo>
                  <a:lnTo>
                    <a:pt x="191" y="1978"/>
                  </a:lnTo>
                  <a:lnTo>
                    <a:pt x="198" y="2025"/>
                  </a:lnTo>
                  <a:lnTo>
                    <a:pt x="208" y="2070"/>
                  </a:lnTo>
                  <a:lnTo>
                    <a:pt x="222" y="2112"/>
                  </a:lnTo>
                  <a:lnTo>
                    <a:pt x="240" y="2150"/>
                  </a:lnTo>
                  <a:lnTo>
                    <a:pt x="261" y="2186"/>
                  </a:lnTo>
                  <a:lnTo>
                    <a:pt x="285" y="2219"/>
                  </a:lnTo>
                  <a:lnTo>
                    <a:pt x="312" y="2247"/>
                  </a:lnTo>
                  <a:lnTo>
                    <a:pt x="340" y="2272"/>
                  </a:lnTo>
                  <a:lnTo>
                    <a:pt x="372" y="2291"/>
                  </a:lnTo>
                  <a:lnTo>
                    <a:pt x="404" y="2305"/>
                  </a:lnTo>
                  <a:lnTo>
                    <a:pt x="439" y="2313"/>
                  </a:lnTo>
                  <a:lnTo>
                    <a:pt x="474" y="2316"/>
                  </a:lnTo>
                  <a:lnTo>
                    <a:pt x="474" y="2316"/>
                  </a:lnTo>
                  <a:lnTo>
                    <a:pt x="1839" y="2316"/>
                  </a:lnTo>
                  <a:lnTo>
                    <a:pt x="1857" y="2366"/>
                  </a:lnTo>
                  <a:lnTo>
                    <a:pt x="1879" y="2414"/>
                  </a:lnTo>
                  <a:lnTo>
                    <a:pt x="1903" y="2461"/>
                  </a:lnTo>
                  <a:lnTo>
                    <a:pt x="1930" y="2506"/>
                  </a:lnTo>
                  <a:lnTo>
                    <a:pt x="474" y="2506"/>
                  </a:lnTo>
                  <a:lnTo>
                    <a:pt x="426" y="2503"/>
                  </a:lnTo>
                  <a:lnTo>
                    <a:pt x="379" y="2494"/>
                  </a:lnTo>
                  <a:lnTo>
                    <a:pt x="334" y="2480"/>
                  </a:lnTo>
                  <a:lnTo>
                    <a:pt x="290" y="2460"/>
                  </a:lnTo>
                  <a:lnTo>
                    <a:pt x="248" y="2436"/>
                  </a:lnTo>
                  <a:lnTo>
                    <a:pt x="210" y="2407"/>
                  </a:lnTo>
                  <a:lnTo>
                    <a:pt x="173" y="2374"/>
                  </a:lnTo>
                  <a:lnTo>
                    <a:pt x="139" y="2337"/>
                  </a:lnTo>
                  <a:lnTo>
                    <a:pt x="109" y="2296"/>
                  </a:lnTo>
                  <a:lnTo>
                    <a:pt x="81" y="2251"/>
                  </a:lnTo>
                  <a:lnTo>
                    <a:pt x="57" y="2204"/>
                  </a:lnTo>
                  <a:lnTo>
                    <a:pt x="38" y="2153"/>
                  </a:lnTo>
                  <a:lnTo>
                    <a:pt x="21" y="2100"/>
                  </a:lnTo>
                  <a:lnTo>
                    <a:pt x="9" y="2045"/>
                  </a:lnTo>
                  <a:lnTo>
                    <a:pt x="2" y="1988"/>
                  </a:lnTo>
                  <a:lnTo>
                    <a:pt x="0" y="1929"/>
                  </a:lnTo>
                  <a:lnTo>
                    <a:pt x="0" y="576"/>
                  </a:lnTo>
                  <a:lnTo>
                    <a:pt x="2" y="517"/>
                  </a:lnTo>
                  <a:lnTo>
                    <a:pt x="9" y="460"/>
                  </a:lnTo>
                  <a:lnTo>
                    <a:pt x="21" y="405"/>
                  </a:lnTo>
                  <a:lnTo>
                    <a:pt x="38" y="352"/>
                  </a:lnTo>
                  <a:lnTo>
                    <a:pt x="57" y="302"/>
                  </a:lnTo>
                  <a:lnTo>
                    <a:pt x="81" y="254"/>
                  </a:lnTo>
                  <a:lnTo>
                    <a:pt x="108" y="210"/>
                  </a:lnTo>
                  <a:lnTo>
                    <a:pt x="139" y="169"/>
                  </a:lnTo>
                  <a:lnTo>
                    <a:pt x="173" y="132"/>
                  </a:lnTo>
                  <a:lnTo>
                    <a:pt x="210" y="99"/>
                  </a:lnTo>
                  <a:lnTo>
                    <a:pt x="248" y="69"/>
                  </a:lnTo>
                  <a:lnTo>
                    <a:pt x="290" y="45"/>
                  </a:lnTo>
                  <a:lnTo>
                    <a:pt x="334" y="26"/>
                  </a:lnTo>
                  <a:lnTo>
                    <a:pt x="379" y="12"/>
                  </a:lnTo>
                  <a:lnTo>
                    <a:pt x="426" y="3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7035" y="4134"/>
              <a:ext cx="82" cy="82"/>
            </a:xfrm>
            <a:custGeom>
              <a:rect b="b" l="l" r="r" t="t"/>
              <a:pathLst>
                <a:path extrusionOk="0" h="1313" w="1311">
                  <a:moveTo>
                    <a:pt x="625" y="288"/>
                  </a:moveTo>
                  <a:lnTo>
                    <a:pt x="608" y="291"/>
                  </a:lnTo>
                  <a:lnTo>
                    <a:pt x="593" y="299"/>
                  </a:lnTo>
                  <a:lnTo>
                    <a:pt x="582" y="310"/>
                  </a:lnTo>
                  <a:lnTo>
                    <a:pt x="573" y="326"/>
                  </a:lnTo>
                  <a:lnTo>
                    <a:pt x="570" y="343"/>
                  </a:lnTo>
                  <a:lnTo>
                    <a:pt x="570" y="571"/>
                  </a:lnTo>
                  <a:lnTo>
                    <a:pt x="342" y="571"/>
                  </a:lnTo>
                  <a:lnTo>
                    <a:pt x="325" y="574"/>
                  </a:lnTo>
                  <a:lnTo>
                    <a:pt x="310" y="583"/>
                  </a:lnTo>
                  <a:lnTo>
                    <a:pt x="299" y="594"/>
                  </a:lnTo>
                  <a:lnTo>
                    <a:pt x="290" y="609"/>
                  </a:lnTo>
                  <a:lnTo>
                    <a:pt x="288" y="625"/>
                  </a:lnTo>
                  <a:lnTo>
                    <a:pt x="288" y="687"/>
                  </a:lnTo>
                  <a:lnTo>
                    <a:pt x="290" y="704"/>
                  </a:lnTo>
                  <a:lnTo>
                    <a:pt x="299" y="719"/>
                  </a:lnTo>
                  <a:lnTo>
                    <a:pt x="310" y="730"/>
                  </a:lnTo>
                  <a:lnTo>
                    <a:pt x="325" y="739"/>
                  </a:lnTo>
                  <a:lnTo>
                    <a:pt x="342" y="741"/>
                  </a:lnTo>
                  <a:lnTo>
                    <a:pt x="570" y="741"/>
                  </a:lnTo>
                  <a:lnTo>
                    <a:pt x="570" y="970"/>
                  </a:lnTo>
                  <a:lnTo>
                    <a:pt x="573" y="987"/>
                  </a:lnTo>
                  <a:lnTo>
                    <a:pt x="582" y="1003"/>
                  </a:lnTo>
                  <a:lnTo>
                    <a:pt x="593" y="1014"/>
                  </a:lnTo>
                  <a:lnTo>
                    <a:pt x="608" y="1022"/>
                  </a:lnTo>
                  <a:lnTo>
                    <a:pt x="625" y="1025"/>
                  </a:lnTo>
                  <a:lnTo>
                    <a:pt x="685" y="1025"/>
                  </a:lnTo>
                  <a:lnTo>
                    <a:pt x="703" y="1022"/>
                  </a:lnTo>
                  <a:lnTo>
                    <a:pt x="718" y="1014"/>
                  </a:lnTo>
                  <a:lnTo>
                    <a:pt x="729" y="1003"/>
                  </a:lnTo>
                  <a:lnTo>
                    <a:pt x="737" y="987"/>
                  </a:lnTo>
                  <a:lnTo>
                    <a:pt x="740" y="970"/>
                  </a:lnTo>
                  <a:lnTo>
                    <a:pt x="740" y="741"/>
                  </a:lnTo>
                  <a:lnTo>
                    <a:pt x="969" y="741"/>
                  </a:lnTo>
                  <a:lnTo>
                    <a:pt x="986" y="739"/>
                  </a:lnTo>
                  <a:lnTo>
                    <a:pt x="1001" y="730"/>
                  </a:lnTo>
                  <a:lnTo>
                    <a:pt x="1012" y="719"/>
                  </a:lnTo>
                  <a:lnTo>
                    <a:pt x="1020" y="704"/>
                  </a:lnTo>
                  <a:lnTo>
                    <a:pt x="1024" y="687"/>
                  </a:lnTo>
                  <a:lnTo>
                    <a:pt x="1024" y="625"/>
                  </a:lnTo>
                  <a:lnTo>
                    <a:pt x="1020" y="609"/>
                  </a:lnTo>
                  <a:lnTo>
                    <a:pt x="1012" y="594"/>
                  </a:lnTo>
                  <a:lnTo>
                    <a:pt x="1001" y="583"/>
                  </a:lnTo>
                  <a:lnTo>
                    <a:pt x="986" y="574"/>
                  </a:lnTo>
                  <a:lnTo>
                    <a:pt x="969" y="571"/>
                  </a:lnTo>
                  <a:lnTo>
                    <a:pt x="740" y="571"/>
                  </a:lnTo>
                  <a:lnTo>
                    <a:pt x="740" y="343"/>
                  </a:lnTo>
                  <a:lnTo>
                    <a:pt x="737" y="326"/>
                  </a:lnTo>
                  <a:lnTo>
                    <a:pt x="729" y="310"/>
                  </a:lnTo>
                  <a:lnTo>
                    <a:pt x="718" y="299"/>
                  </a:lnTo>
                  <a:lnTo>
                    <a:pt x="703" y="291"/>
                  </a:lnTo>
                  <a:lnTo>
                    <a:pt x="685" y="288"/>
                  </a:lnTo>
                  <a:lnTo>
                    <a:pt x="625" y="288"/>
                  </a:lnTo>
                  <a:close/>
                  <a:moveTo>
                    <a:pt x="656" y="0"/>
                  </a:moveTo>
                  <a:lnTo>
                    <a:pt x="719" y="3"/>
                  </a:lnTo>
                  <a:lnTo>
                    <a:pt x="780" y="13"/>
                  </a:lnTo>
                  <a:lnTo>
                    <a:pt x="839" y="27"/>
                  </a:lnTo>
                  <a:lnTo>
                    <a:pt x="896" y="46"/>
                  </a:lnTo>
                  <a:lnTo>
                    <a:pt x="951" y="71"/>
                  </a:lnTo>
                  <a:lnTo>
                    <a:pt x="1003" y="100"/>
                  </a:lnTo>
                  <a:lnTo>
                    <a:pt x="1052" y="134"/>
                  </a:lnTo>
                  <a:lnTo>
                    <a:pt x="1097" y="172"/>
                  </a:lnTo>
                  <a:lnTo>
                    <a:pt x="1139" y="214"/>
                  </a:lnTo>
                  <a:lnTo>
                    <a:pt x="1177" y="259"/>
                  </a:lnTo>
                  <a:lnTo>
                    <a:pt x="1211" y="308"/>
                  </a:lnTo>
                  <a:lnTo>
                    <a:pt x="1239" y="360"/>
                  </a:lnTo>
                  <a:lnTo>
                    <a:pt x="1265" y="415"/>
                  </a:lnTo>
                  <a:lnTo>
                    <a:pt x="1284" y="472"/>
                  </a:lnTo>
                  <a:lnTo>
                    <a:pt x="1298" y="532"/>
                  </a:lnTo>
                  <a:lnTo>
                    <a:pt x="1308" y="593"/>
                  </a:lnTo>
                  <a:lnTo>
                    <a:pt x="1311" y="656"/>
                  </a:lnTo>
                  <a:lnTo>
                    <a:pt x="1308" y="719"/>
                  </a:lnTo>
                  <a:lnTo>
                    <a:pt x="1298" y="781"/>
                  </a:lnTo>
                  <a:lnTo>
                    <a:pt x="1284" y="840"/>
                  </a:lnTo>
                  <a:lnTo>
                    <a:pt x="1265" y="898"/>
                  </a:lnTo>
                  <a:lnTo>
                    <a:pt x="1239" y="953"/>
                  </a:lnTo>
                  <a:lnTo>
                    <a:pt x="1211" y="1005"/>
                  </a:lnTo>
                  <a:lnTo>
                    <a:pt x="1177" y="1054"/>
                  </a:lnTo>
                  <a:lnTo>
                    <a:pt x="1139" y="1098"/>
                  </a:lnTo>
                  <a:lnTo>
                    <a:pt x="1097" y="1140"/>
                  </a:lnTo>
                  <a:lnTo>
                    <a:pt x="1052" y="1179"/>
                  </a:lnTo>
                  <a:lnTo>
                    <a:pt x="1003" y="1213"/>
                  </a:lnTo>
                  <a:lnTo>
                    <a:pt x="951" y="1242"/>
                  </a:lnTo>
                  <a:lnTo>
                    <a:pt x="896" y="1267"/>
                  </a:lnTo>
                  <a:lnTo>
                    <a:pt x="839" y="1286"/>
                  </a:lnTo>
                  <a:lnTo>
                    <a:pt x="780" y="1300"/>
                  </a:lnTo>
                  <a:lnTo>
                    <a:pt x="719" y="1309"/>
                  </a:lnTo>
                  <a:lnTo>
                    <a:pt x="656" y="1313"/>
                  </a:lnTo>
                  <a:lnTo>
                    <a:pt x="593" y="1309"/>
                  </a:lnTo>
                  <a:lnTo>
                    <a:pt x="531" y="1300"/>
                  </a:lnTo>
                  <a:lnTo>
                    <a:pt x="472" y="1286"/>
                  </a:lnTo>
                  <a:lnTo>
                    <a:pt x="415" y="1267"/>
                  </a:lnTo>
                  <a:lnTo>
                    <a:pt x="360" y="1242"/>
                  </a:lnTo>
                  <a:lnTo>
                    <a:pt x="308" y="1213"/>
                  </a:lnTo>
                  <a:lnTo>
                    <a:pt x="259" y="1179"/>
                  </a:lnTo>
                  <a:lnTo>
                    <a:pt x="214" y="1140"/>
                  </a:lnTo>
                  <a:lnTo>
                    <a:pt x="171" y="1098"/>
                  </a:lnTo>
                  <a:lnTo>
                    <a:pt x="134" y="1054"/>
                  </a:lnTo>
                  <a:lnTo>
                    <a:pt x="100" y="1005"/>
                  </a:lnTo>
                  <a:lnTo>
                    <a:pt x="70" y="953"/>
                  </a:lnTo>
                  <a:lnTo>
                    <a:pt x="46" y="898"/>
                  </a:lnTo>
                  <a:lnTo>
                    <a:pt x="27" y="840"/>
                  </a:lnTo>
                  <a:lnTo>
                    <a:pt x="12" y="781"/>
                  </a:lnTo>
                  <a:lnTo>
                    <a:pt x="3" y="719"/>
                  </a:lnTo>
                  <a:lnTo>
                    <a:pt x="0" y="656"/>
                  </a:lnTo>
                  <a:lnTo>
                    <a:pt x="3" y="593"/>
                  </a:lnTo>
                  <a:lnTo>
                    <a:pt x="12" y="532"/>
                  </a:lnTo>
                  <a:lnTo>
                    <a:pt x="27" y="472"/>
                  </a:lnTo>
                  <a:lnTo>
                    <a:pt x="46" y="415"/>
                  </a:lnTo>
                  <a:lnTo>
                    <a:pt x="70" y="360"/>
                  </a:lnTo>
                  <a:lnTo>
                    <a:pt x="100" y="308"/>
                  </a:lnTo>
                  <a:lnTo>
                    <a:pt x="134" y="259"/>
                  </a:lnTo>
                  <a:lnTo>
                    <a:pt x="171" y="214"/>
                  </a:lnTo>
                  <a:lnTo>
                    <a:pt x="214" y="172"/>
                  </a:lnTo>
                  <a:lnTo>
                    <a:pt x="259" y="134"/>
                  </a:lnTo>
                  <a:lnTo>
                    <a:pt x="308" y="100"/>
                  </a:lnTo>
                  <a:lnTo>
                    <a:pt x="360" y="71"/>
                  </a:lnTo>
                  <a:lnTo>
                    <a:pt x="415" y="46"/>
                  </a:lnTo>
                  <a:lnTo>
                    <a:pt x="472" y="27"/>
                  </a:lnTo>
                  <a:lnTo>
                    <a:pt x="531" y="13"/>
                  </a:lnTo>
                  <a:lnTo>
                    <a:pt x="593" y="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38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8"/>
          <p:cNvSpPr txBox="1"/>
          <p:nvPr/>
        </p:nvSpPr>
        <p:spPr>
          <a:xfrm>
            <a:off x="931050" y="1630788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мобильных устройств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38"/>
          <p:cNvSpPr txBox="1"/>
          <p:nvPr/>
        </p:nvSpPr>
        <p:spPr>
          <a:xfrm>
            <a:off x="931050" y="2680219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Привязка мобильных устройств к пользователям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38"/>
          <p:cNvSpPr txBox="1"/>
          <p:nvPr/>
        </p:nvSpPr>
        <p:spPr>
          <a:xfrm>
            <a:off x="0" y="972000"/>
            <a:ext cx="914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2.2 Веб-а</a:t>
            </a: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дминка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0" name="Google Shape;540;p38"/>
          <p:cNvSpPr txBox="1"/>
          <p:nvPr/>
        </p:nvSpPr>
        <p:spPr>
          <a:xfrm>
            <a:off x="931050" y="3729632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Генерация кода активации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1" name="Google Shape;541;p38"/>
          <p:cNvGrpSpPr/>
          <p:nvPr/>
        </p:nvGrpSpPr>
        <p:grpSpPr>
          <a:xfrm>
            <a:off x="356335" y="1924599"/>
            <a:ext cx="327600" cy="269216"/>
            <a:chOff x="6912" y="4045"/>
            <a:chExt cx="205" cy="171"/>
          </a:xfrm>
        </p:grpSpPr>
        <p:sp>
          <p:nvSpPr>
            <p:cNvPr id="542" name="Google Shape;542;p38"/>
            <p:cNvSpPr/>
            <p:nvPr/>
          </p:nvSpPr>
          <p:spPr>
            <a:xfrm>
              <a:off x="6946" y="4076"/>
              <a:ext cx="72" cy="86"/>
            </a:xfrm>
            <a:custGeom>
              <a:rect b="b" l="l" r="r" t="t"/>
              <a:pathLst>
                <a:path extrusionOk="0" h="1380" w="1150">
                  <a:moveTo>
                    <a:pt x="575" y="0"/>
                  </a:moveTo>
                  <a:lnTo>
                    <a:pt x="617" y="2"/>
                  </a:lnTo>
                  <a:lnTo>
                    <a:pt x="654" y="8"/>
                  </a:lnTo>
                  <a:lnTo>
                    <a:pt x="689" y="17"/>
                  </a:lnTo>
                  <a:lnTo>
                    <a:pt x="720" y="29"/>
                  </a:lnTo>
                  <a:lnTo>
                    <a:pt x="747" y="45"/>
                  </a:lnTo>
                  <a:lnTo>
                    <a:pt x="770" y="62"/>
                  </a:lnTo>
                  <a:lnTo>
                    <a:pt x="792" y="82"/>
                  </a:lnTo>
                  <a:lnTo>
                    <a:pt x="810" y="105"/>
                  </a:lnTo>
                  <a:lnTo>
                    <a:pt x="826" y="128"/>
                  </a:lnTo>
                  <a:lnTo>
                    <a:pt x="840" y="155"/>
                  </a:lnTo>
                  <a:lnTo>
                    <a:pt x="851" y="181"/>
                  </a:lnTo>
                  <a:lnTo>
                    <a:pt x="860" y="210"/>
                  </a:lnTo>
                  <a:lnTo>
                    <a:pt x="868" y="238"/>
                  </a:lnTo>
                  <a:lnTo>
                    <a:pt x="873" y="268"/>
                  </a:lnTo>
                  <a:lnTo>
                    <a:pt x="878" y="297"/>
                  </a:lnTo>
                  <a:lnTo>
                    <a:pt x="880" y="328"/>
                  </a:lnTo>
                  <a:lnTo>
                    <a:pt x="882" y="358"/>
                  </a:lnTo>
                  <a:lnTo>
                    <a:pt x="883" y="386"/>
                  </a:lnTo>
                  <a:lnTo>
                    <a:pt x="889" y="385"/>
                  </a:lnTo>
                  <a:lnTo>
                    <a:pt x="894" y="384"/>
                  </a:lnTo>
                  <a:lnTo>
                    <a:pt x="899" y="384"/>
                  </a:lnTo>
                  <a:lnTo>
                    <a:pt x="912" y="385"/>
                  </a:lnTo>
                  <a:lnTo>
                    <a:pt x="922" y="391"/>
                  </a:lnTo>
                  <a:lnTo>
                    <a:pt x="930" y="399"/>
                  </a:lnTo>
                  <a:lnTo>
                    <a:pt x="936" y="411"/>
                  </a:lnTo>
                  <a:lnTo>
                    <a:pt x="940" y="425"/>
                  </a:lnTo>
                  <a:lnTo>
                    <a:pt x="944" y="440"/>
                  </a:lnTo>
                  <a:lnTo>
                    <a:pt x="946" y="458"/>
                  </a:lnTo>
                  <a:lnTo>
                    <a:pt x="947" y="478"/>
                  </a:lnTo>
                  <a:lnTo>
                    <a:pt x="947" y="498"/>
                  </a:lnTo>
                  <a:lnTo>
                    <a:pt x="945" y="521"/>
                  </a:lnTo>
                  <a:lnTo>
                    <a:pt x="939" y="544"/>
                  </a:lnTo>
                  <a:lnTo>
                    <a:pt x="932" y="568"/>
                  </a:lnTo>
                  <a:lnTo>
                    <a:pt x="922" y="590"/>
                  </a:lnTo>
                  <a:lnTo>
                    <a:pt x="911" y="610"/>
                  </a:lnTo>
                  <a:lnTo>
                    <a:pt x="898" y="629"/>
                  </a:lnTo>
                  <a:lnTo>
                    <a:pt x="883" y="643"/>
                  </a:lnTo>
                  <a:lnTo>
                    <a:pt x="869" y="652"/>
                  </a:lnTo>
                  <a:lnTo>
                    <a:pt x="855" y="655"/>
                  </a:lnTo>
                  <a:lnTo>
                    <a:pt x="846" y="653"/>
                  </a:lnTo>
                  <a:lnTo>
                    <a:pt x="838" y="648"/>
                  </a:lnTo>
                  <a:lnTo>
                    <a:pt x="816" y="693"/>
                  </a:lnTo>
                  <a:lnTo>
                    <a:pt x="791" y="736"/>
                  </a:lnTo>
                  <a:lnTo>
                    <a:pt x="762" y="775"/>
                  </a:lnTo>
                  <a:lnTo>
                    <a:pt x="731" y="809"/>
                  </a:lnTo>
                  <a:lnTo>
                    <a:pt x="723" y="820"/>
                  </a:lnTo>
                  <a:lnTo>
                    <a:pt x="716" y="833"/>
                  </a:lnTo>
                  <a:lnTo>
                    <a:pt x="714" y="847"/>
                  </a:lnTo>
                  <a:lnTo>
                    <a:pt x="718" y="866"/>
                  </a:lnTo>
                  <a:lnTo>
                    <a:pt x="725" y="883"/>
                  </a:lnTo>
                  <a:lnTo>
                    <a:pt x="736" y="897"/>
                  </a:lnTo>
                  <a:lnTo>
                    <a:pt x="750" y="908"/>
                  </a:lnTo>
                  <a:lnTo>
                    <a:pt x="766" y="915"/>
                  </a:lnTo>
                  <a:lnTo>
                    <a:pt x="785" y="917"/>
                  </a:lnTo>
                  <a:lnTo>
                    <a:pt x="860" y="917"/>
                  </a:lnTo>
                  <a:lnTo>
                    <a:pt x="903" y="920"/>
                  </a:lnTo>
                  <a:lnTo>
                    <a:pt x="944" y="929"/>
                  </a:lnTo>
                  <a:lnTo>
                    <a:pt x="982" y="945"/>
                  </a:lnTo>
                  <a:lnTo>
                    <a:pt x="1018" y="964"/>
                  </a:lnTo>
                  <a:lnTo>
                    <a:pt x="1050" y="989"/>
                  </a:lnTo>
                  <a:lnTo>
                    <a:pt x="1079" y="1017"/>
                  </a:lnTo>
                  <a:lnTo>
                    <a:pt x="1103" y="1050"/>
                  </a:lnTo>
                  <a:lnTo>
                    <a:pt x="1123" y="1085"/>
                  </a:lnTo>
                  <a:lnTo>
                    <a:pt x="1138" y="1124"/>
                  </a:lnTo>
                  <a:lnTo>
                    <a:pt x="1147" y="1165"/>
                  </a:lnTo>
                  <a:lnTo>
                    <a:pt x="1150" y="1208"/>
                  </a:lnTo>
                  <a:lnTo>
                    <a:pt x="1150" y="1288"/>
                  </a:lnTo>
                  <a:lnTo>
                    <a:pt x="1148" y="1310"/>
                  </a:lnTo>
                  <a:lnTo>
                    <a:pt x="1141" y="1329"/>
                  </a:lnTo>
                  <a:lnTo>
                    <a:pt x="1130" y="1345"/>
                  </a:lnTo>
                  <a:lnTo>
                    <a:pt x="1116" y="1360"/>
                  </a:lnTo>
                  <a:lnTo>
                    <a:pt x="1098" y="1371"/>
                  </a:lnTo>
                  <a:lnTo>
                    <a:pt x="1079" y="1377"/>
                  </a:lnTo>
                  <a:lnTo>
                    <a:pt x="1059" y="1380"/>
                  </a:lnTo>
                  <a:lnTo>
                    <a:pt x="91" y="1380"/>
                  </a:lnTo>
                  <a:lnTo>
                    <a:pt x="71" y="1377"/>
                  </a:lnTo>
                  <a:lnTo>
                    <a:pt x="52" y="1371"/>
                  </a:lnTo>
                  <a:lnTo>
                    <a:pt x="34" y="1360"/>
                  </a:lnTo>
                  <a:lnTo>
                    <a:pt x="20" y="1345"/>
                  </a:lnTo>
                  <a:lnTo>
                    <a:pt x="10" y="1329"/>
                  </a:lnTo>
                  <a:lnTo>
                    <a:pt x="3" y="1310"/>
                  </a:lnTo>
                  <a:lnTo>
                    <a:pt x="0" y="1288"/>
                  </a:lnTo>
                  <a:lnTo>
                    <a:pt x="0" y="1208"/>
                  </a:lnTo>
                  <a:lnTo>
                    <a:pt x="4" y="1165"/>
                  </a:lnTo>
                  <a:lnTo>
                    <a:pt x="13" y="1124"/>
                  </a:lnTo>
                  <a:lnTo>
                    <a:pt x="27" y="1085"/>
                  </a:lnTo>
                  <a:lnTo>
                    <a:pt x="47" y="1050"/>
                  </a:lnTo>
                  <a:lnTo>
                    <a:pt x="71" y="1017"/>
                  </a:lnTo>
                  <a:lnTo>
                    <a:pt x="99" y="989"/>
                  </a:lnTo>
                  <a:lnTo>
                    <a:pt x="132" y="964"/>
                  </a:lnTo>
                  <a:lnTo>
                    <a:pt x="168" y="945"/>
                  </a:lnTo>
                  <a:lnTo>
                    <a:pt x="206" y="929"/>
                  </a:lnTo>
                  <a:lnTo>
                    <a:pt x="247" y="920"/>
                  </a:lnTo>
                  <a:lnTo>
                    <a:pt x="290" y="917"/>
                  </a:lnTo>
                  <a:lnTo>
                    <a:pt x="364" y="917"/>
                  </a:lnTo>
                  <a:lnTo>
                    <a:pt x="384" y="915"/>
                  </a:lnTo>
                  <a:lnTo>
                    <a:pt x="400" y="908"/>
                  </a:lnTo>
                  <a:lnTo>
                    <a:pt x="414" y="897"/>
                  </a:lnTo>
                  <a:lnTo>
                    <a:pt x="425" y="883"/>
                  </a:lnTo>
                  <a:lnTo>
                    <a:pt x="432" y="866"/>
                  </a:lnTo>
                  <a:lnTo>
                    <a:pt x="434" y="847"/>
                  </a:lnTo>
                  <a:lnTo>
                    <a:pt x="432" y="834"/>
                  </a:lnTo>
                  <a:lnTo>
                    <a:pt x="427" y="820"/>
                  </a:lnTo>
                  <a:lnTo>
                    <a:pt x="418" y="809"/>
                  </a:lnTo>
                  <a:lnTo>
                    <a:pt x="394" y="783"/>
                  </a:lnTo>
                  <a:lnTo>
                    <a:pt x="370" y="753"/>
                  </a:lnTo>
                  <a:lnTo>
                    <a:pt x="350" y="720"/>
                  </a:lnTo>
                  <a:lnTo>
                    <a:pt x="331" y="687"/>
                  </a:lnTo>
                  <a:lnTo>
                    <a:pt x="313" y="651"/>
                  </a:lnTo>
                  <a:lnTo>
                    <a:pt x="309" y="653"/>
                  </a:lnTo>
                  <a:lnTo>
                    <a:pt x="304" y="654"/>
                  </a:lnTo>
                  <a:lnTo>
                    <a:pt x="299" y="655"/>
                  </a:lnTo>
                  <a:lnTo>
                    <a:pt x="285" y="652"/>
                  </a:lnTo>
                  <a:lnTo>
                    <a:pt x="271" y="643"/>
                  </a:lnTo>
                  <a:lnTo>
                    <a:pt x="256" y="629"/>
                  </a:lnTo>
                  <a:lnTo>
                    <a:pt x="244" y="610"/>
                  </a:lnTo>
                  <a:lnTo>
                    <a:pt x="232" y="590"/>
                  </a:lnTo>
                  <a:lnTo>
                    <a:pt x="222" y="568"/>
                  </a:lnTo>
                  <a:lnTo>
                    <a:pt x="215" y="544"/>
                  </a:lnTo>
                  <a:lnTo>
                    <a:pt x="209" y="521"/>
                  </a:lnTo>
                  <a:lnTo>
                    <a:pt x="207" y="498"/>
                  </a:lnTo>
                  <a:lnTo>
                    <a:pt x="208" y="478"/>
                  </a:lnTo>
                  <a:lnTo>
                    <a:pt x="208" y="458"/>
                  </a:lnTo>
                  <a:lnTo>
                    <a:pt x="210" y="440"/>
                  </a:lnTo>
                  <a:lnTo>
                    <a:pt x="214" y="425"/>
                  </a:lnTo>
                  <a:lnTo>
                    <a:pt x="219" y="411"/>
                  </a:lnTo>
                  <a:lnTo>
                    <a:pt x="225" y="399"/>
                  </a:lnTo>
                  <a:lnTo>
                    <a:pt x="233" y="391"/>
                  </a:lnTo>
                  <a:lnTo>
                    <a:pt x="243" y="385"/>
                  </a:lnTo>
                  <a:lnTo>
                    <a:pt x="255" y="384"/>
                  </a:lnTo>
                  <a:lnTo>
                    <a:pt x="261" y="384"/>
                  </a:lnTo>
                  <a:lnTo>
                    <a:pt x="266" y="385"/>
                  </a:lnTo>
                  <a:lnTo>
                    <a:pt x="267" y="358"/>
                  </a:lnTo>
                  <a:lnTo>
                    <a:pt x="268" y="330"/>
                  </a:lnTo>
                  <a:lnTo>
                    <a:pt x="272" y="301"/>
                  </a:lnTo>
                  <a:lnTo>
                    <a:pt x="275" y="274"/>
                  </a:lnTo>
                  <a:lnTo>
                    <a:pt x="279" y="245"/>
                  </a:lnTo>
                  <a:lnTo>
                    <a:pt x="285" y="218"/>
                  </a:lnTo>
                  <a:lnTo>
                    <a:pt x="293" y="191"/>
                  </a:lnTo>
                  <a:lnTo>
                    <a:pt x="302" y="165"/>
                  </a:lnTo>
                  <a:lnTo>
                    <a:pt x="313" y="140"/>
                  </a:lnTo>
                  <a:lnTo>
                    <a:pt x="327" y="117"/>
                  </a:lnTo>
                  <a:lnTo>
                    <a:pt x="342" y="94"/>
                  </a:lnTo>
                  <a:lnTo>
                    <a:pt x="360" y="74"/>
                  </a:lnTo>
                  <a:lnTo>
                    <a:pt x="382" y="56"/>
                  </a:lnTo>
                  <a:lnTo>
                    <a:pt x="406" y="39"/>
                  </a:lnTo>
                  <a:lnTo>
                    <a:pt x="432" y="26"/>
                  </a:lnTo>
                  <a:lnTo>
                    <a:pt x="463" y="15"/>
                  </a:lnTo>
                  <a:lnTo>
                    <a:pt x="497" y="7"/>
                  </a:lnTo>
                  <a:lnTo>
                    <a:pt x="534" y="2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7003" y="4084"/>
              <a:ext cx="55" cy="15"/>
            </a:xfrm>
            <a:custGeom>
              <a:rect b="b" l="l" r="r" t="t"/>
              <a:pathLst>
                <a:path extrusionOk="0" h="244" w="879">
                  <a:moveTo>
                    <a:pt x="0" y="0"/>
                  </a:moveTo>
                  <a:lnTo>
                    <a:pt x="811" y="0"/>
                  </a:lnTo>
                  <a:lnTo>
                    <a:pt x="829" y="3"/>
                  </a:lnTo>
                  <a:lnTo>
                    <a:pt x="845" y="10"/>
                  </a:lnTo>
                  <a:lnTo>
                    <a:pt x="858" y="20"/>
                  </a:lnTo>
                  <a:lnTo>
                    <a:pt x="870" y="35"/>
                  </a:lnTo>
                  <a:lnTo>
                    <a:pt x="877" y="51"/>
                  </a:lnTo>
                  <a:lnTo>
                    <a:pt x="879" y="68"/>
                  </a:lnTo>
                  <a:lnTo>
                    <a:pt x="879" y="176"/>
                  </a:lnTo>
                  <a:lnTo>
                    <a:pt x="877" y="195"/>
                  </a:lnTo>
                  <a:lnTo>
                    <a:pt x="870" y="210"/>
                  </a:lnTo>
                  <a:lnTo>
                    <a:pt x="858" y="224"/>
                  </a:lnTo>
                  <a:lnTo>
                    <a:pt x="845" y="234"/>
                  </a:lnTo>
                  <a:lnTo>
                    <a:pt x="829" y="242"/>
                  </a:lnTo>
                  <a:lnTo>
                    <a:pt x="811" y="244"/>
                  </a:lnTo>
                  <a:lnTo>
                    <a:pt x="88" y="244"/>
                  </a:lnTo>
                  <a:lnTo>
                    <a:pt x="76" y="224"/>
                  </a:lnTo>
                  <a:lnTo>
                    <a:pt x="63" y="208"/>
                  </a:lnTo>
                  <a:lnTo>
                    <a:pt x="47" y="195"/>
                  </a:lnTo>
                  <a:lnTo>
                    <a:pt x="42" y="150"/>
                  </a:lnTo>
                  <a:lnTo>
                    <a:pt x="34" y="107"/>
                  </a:lnTo>
                  <a:lnTo>
                    <a:pt x="25" y="68"/>
                  </a:lnTo>
                  <a:lnTo>
                    <a:pt x="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7001" y="4111"/>
              <a:ext cx="57" cy="16"/>
            </a:xfrm>
            <a:custGeom>
              <a:rect b="b" l="l" r="r" t="t"/>
              <a:pathLst>
                <a:path extrusionOk="0" h="243" w="913">
                  <a:moveTo>
                    <a:pt x="138" y="0"/>
                  </a:moveTo>
                  <a:lnTo>
                    <a:pt x="845" y="0"/>
                  </a:lnTo>
                  <a:lnTo>
                    <a:pt x="863" y="2"/>
                  </a:lnTo>
                  <a:lnTo>
                    <a:pt x="879" y="9"/>
                  </a:lnTo>
                  <a:lnTo>
                    <a:pt x="892" y="19"/>
                  </a:lnTo>
                  <a:lnTo>
                    <a:pt x="904" y="33"/>
                  </a:lnTo>
                  <a:lnTo>
                    <a:pt x="911" y="49"/>
                  </a:lnTo>
                  <a:lnTo>
                    <a:pt x="913" y="68"/>
                  </a:lnTo>
                  <a:lnTo>
                    <a:pt x="913" y="175"/>
                  </a:lnTo>
                  <a:lnTo>
                    <a:pt x="911" y="190"/>
                  </a:lnTo>
                  <a:lnTo>
                    <a:pt x="905" y="204"/>
                  </a:lnTo>
                  <a:lnTo>
                    <a:pt x="862" y="223"/>
                  </a:lnTo>
                  <a:lnTo>
                    <a:pt x="820" y="243"/>
                  </a:lnTo>
                  <a:lnTo>
                    <a:pt x="0" y="243"/>
                  </a:lnTo>
                  <a:lnTo>
                    <a:pt x="0" y="179"/>
                  </a:lnTo>
                  <a:lnTo>
                    <a:pt x="7" y="168"/>
                  </a:lnTo>
                  <a:lnTo>
                    <a:pt x="30" y="158"/>
                  </a:lnTo>
                  <a:lnTo>
                    <a:pt x="52" y="143"/>
                  </a:lnTo>
                  <a:lnTo>
                    <a:pt x="72" y="125"/>
                  </a:lnTo>
                  <a:lnTo>
                    <a:pt x="90" y="104"/>
                  </a:lnTo>
                  <a:lnTo>
                    <a:pt x="105" y="79"/>
                  </a:lnTo>
                  <a:lnTo>
                    <a:pt x="119" y="54"/>
                  </a:lnTo>
                  <a:lnTo>
                    <a:pt x="130" y="2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7019" y="4139"/>
              <a:ext cx="18" cy="15"/>
            </a:xfrm>
            <a:custGeom>
              <a:rect b="b" l="l" r="r" t="t"/>
              <a:pathLst>
                <a:path extrusionOk="0" h="243" w="275">
                  <a:moveTo>
                    <a:pt x="0" y="0"/>
                  </a:moveTo>
                  <a:lnTo>
                    <a:pt x="275" y="0"/>
                  </a:lnTo>
                  <a:lnTo>
                    <a:pt x="239" y="44"/>
                  </a:lnTo>
                  <a:lnTo>
                    <a:pt x="207" y="91"/>
                  </a:lnTo>
                  <a:lnTo>
                    <a:pt x="179" y="140"/>
                  </a:lnTo>
                  <a:lnTo>
                    <a:pt x="152" y="191"/>
                  </a:lnTo>
                  <a:lnTo>
                    <a:pt x="131" y="243"/>
                  </a:lnTo>
                  <a:lnTo>
                    <a:pt x="58" y="243"/>
                  </a:lnTo>
                  <a:lnTo>
                    <a:pt x="58" y="199"/>
                  </a:lnTo>
                  <a:lnTo>
                    <a:pt x="55" y="156"/>
                  </a:lnTo>
                  <a:lnTo>
                    <a:pt x="48" y="114"/>
                  </a:lnTo>
                  <a:lnTo>
                    <a:pt x="35" y="73"/>
                  </a:lnTo>
                  <a:lnTo>
                    <a:pt x="19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6912" y="4045"/>
              <a:ext cx="188" cy="157"/>
            </a:xfrm>
            <a:custGeom>
              <a:rect b="b" l="l" r="r" t="t"/>
              <a:pathLst>
                <a:path extrusionOk="0" h="2506" w="3009">
                  <a:moveTo>
                    <a:pt x="474" y="0"/>
                  </a:moveTo>
                  <a:lnTo>
                    <a:pt x="2534" y="0"/>
                  </a:lnTo>
                  <a:lnTo>
                    <a:pt x="2583" y="3"/>
                  </a:lnTo>
                  <a:lnTo>
                    <a:pt x="2630" y="12"/>
                  </a:lnTo>
                  <a:lnTo>
                    <a:pt x="2676" y="26"/>
                  </a:lnTo>
                  <a:lnTo>
                    <a:pt x="2719" y="45"/>
                  </a:lnTo>
                  <a:lnTo>
                    <a:pt x="2760" y="69"/>
                  </a:lnTo>
                  <a:lnTo>
                    <a:pt x="2800" y="99"/>
                  </a:lnTo>
                  <a:lnTo>
                    <a:pt x="2836" y="132"/>
                  </a:lnTo>
                  <a:lnTo>
                    <a:pt x="2869" y="169"/>
                  </a:lnTo>
                  <a:lnTo>
                    <a:pt x="2901" y="210"/>
                  </a:lnTo>
                  <a:lnTo>
                    <a:pt x="2927" y="254"/>
                  </a:lnTo>
                  <a:lnTo>
                    <a:pt x="2952" y="302"/>
                  </a:lnTo>
                  <a:lnTo>
                    <a:pt x="2971" y="352"/>
                  </a:lnTo>
                  <a:lnTo>
                    <a:pt x="2987" y="405"/>
                  </a:lnTo>
                  <a:lnTo>
                    <a:pt x="2999" y="460"/>
                  </a:lnTo>
                  <a:lnTo>
                    <a:pt x="3006" y="517"/>
                  </a:lnTo>
                  <a:lnTo>
                    <a:pt x="3009" y="576"/>
                  </a:lnTo>
                  <a:lnTo>
                    <a:pt x="3009" y="1309"/>
                  </a:lnTo>
                  <a:lnTo>
                    <a:pt x="2949" y="1281"/>
                  </a:lnTo>
                  <a:lnTo>
                    <a:pt x="2886" y="1258"/>
                  </a:lnTo>
                  <a:lnTo>
                    <a:pt x="2819" y="1240"/>
                  </a:lnTo>
                  <a:lnTo>
                    <a:pt x="2819" y="576"/>
                  </a:lnTo>
                  <a:lnTo>
                    <a:pt x="2817" y="527"/>
                  </a:lnTo>
                  <a:lnTo>
                    <a:pt x="2811" y="480"/>
                  </a:lnTo>
                  <a:lnTo>
                    <a:pt x="2801" y="436"/>
                  </a:lnTo>
                  <a:lnTo>
                    <a:pt x="2787" y="395"/>
                  </a:lnTo>
                  <a:lnTo>
                    <a:pt x="2768" y="355"/>
                  </a:lnTo>
                  <a:lnTo>
                    <a:pt x="2748" y="319"/>
                  </a:lnTo>
                  <a:lnTo>
                    <a:pt x="2724" y="287"/>
                  </a:lnTo>
                  <a:lnTo>
                    <a:pt x="2697" y="258"/>
                  </a:lnTo>
                  <a:lnTo>
                    <a:pt x="2669" y="235"/>
                  </a:lnTo>
                  <a:lnTo>
                    <a:pt x="2638" y="215"/>
                  </a:lnTo>
                  <a:lnTo>
                    <a:pt x="2605" y="201"/>
                  </a:lnTo>
                  <a:lnTo>
                    <a:pt x="2570" y="192"/>
                  </a:lnTo>
                  <a:lnTo>
                    <a:pt x="2534" y="189"/>
                  </a:lnTo>
                  <a:lnTo>
                    <a:pt x="474" y="189"/>
                  </a:lnTo>
                  <a:lnTo>
                    <a:pt x="439" y="192"/>
                  </a:lnTo>
                  <a:lnTo>
                    <a:pt x="404" y="201"/>
                  </a:lnTo>
                  <a:lnTo>
                    <a:pt x="372" y="215"/>
                  </a:lnTo>
                  <a:lnTo>
                    <a:pt x="340" y="235"/>
                  </a:lnTo>
                  <a:lnTo>
                    <a:pt x="312" y="258"/>
                  </a:lnTo>
                  <a:lnTo>
                    <a:pt x="285" y="287"/>
                  </a:lnTo>
                  <a:lnTo>
                    <a:pt x="261" y="319"/>
                  </a:lnTo>
                  <a:lnTo>
                    <a:pt x="240" y="355"/>
                  </a:lnTo>
                  <a:lnTo>
                    <a:pt x="222" y="395"/>
                  </a:lnTo>
                  <a:lnTo>
                    <a:pt x="208" y="436"/>
                  </a:lnTo>
                  <a:lnTo>
                    <a:pt x="198" y="480"/>
                  </a:lnTo>
                  <a:lnTo>
                    <a:pt x="191" y="527"/>
                  </a:lnTo>
                  <a:lnTo>
                    <a:pt x="188" y="576"/>
                  </a:lnTo>
                  <a:lnTo>
                    <a:pt x="188" y="1929"/>
                  </a:lnTo>
                  <a:lnTo>
                    <a:pt x="191" y="1978"/>
                  </a:lnTo>
                  <a:lnTo>
                    <a:pt x="198" y="2025"/>
                  </a:lnTo>
                  <a:lnTo>
                    <a:pt x="208" y="2070"/>
                  </a:lnTo>
                  <a:lnTo>
                    <a:pt x="222" y="2112"/>
                  </a:lnTo>
                  <a:lnTo>
                    <a:pt x="240" y="2150"/>
                  </a:lnTo>
                  <a:lnTo>
                    <a:pt x="261" y="2186"/>
                  </a:lnTo>
                  <a:lnTo>
                    <a:pt x="285" y="2219"/>
                  </a:lnTo>
                  <a:lnTo>
                    <a:pt x="312" y="2247"/>
                  </a:lnTo>
                  <a:lnTo>
                    <a:pt x="340" y="2272"/>
                  </a:lnTo>
                  <a:lnTo>
                    <a:pt x="372" y="2291"/>
                  </a:lnTo>
                  <a:lnTo>
                    <a:pt x="404" y="2305"/>
                  </a:lnTo>
                  <a:lnTo>
                    <a:pt x="439" y="2313"/>
                  </a:lnTo>
                  <a:lnTo>
                    <a:pt x="474" y="2316"/>
                  </a:lnTo>
                  <a:lnTo>
                    <a:pt x="474" y="2316"/>
                  </a:lnTo>
                  <a:lnTo>
                    <a:pt x="1839" y="2316"/>
                  </a:lnTo>
                  <a:lnTo>
                    <a:pt x="1857" y="2366"/>
                  </a:lnTo>
                  <a:lnTo>
                    <a:pt x="1879" y="2414"/>
                  </a:lnTo>
                  <a:lnTo>
                    <a:pt x="1903" y="2461"/>
                  </a:lnTo>
                  <a:lnTo>
                    <a:pt x="1930" y="2506"/>
                  </a:lnTo>
                  <a:lnTo>
                    <a:pt x="474" y="2506"/>
                  </a:lnTo>
                  <a:lnTo>
                    <a:pt x="426" y="2503"/>
                  </a:lnTo>
                  <a:lnTo>
                    <a:pt x="379" y="2494"/>
                  </a:lnTo>
                  <a:lnTo>
                    <a:pt x="334" y="2480"/>
                  </a:lnTo>
                  <a:lnTo>
                    <a:pt x="290" y="2460"/>
                  </a:lnTo>
                  <a:lnTo>
                    <a:pt x="248" y="2436"/>
                  </a:lnTo>
                  <a:lnTo>
                    <a:pt x="210" y="2407"/>
                  </a:lnTo>
                  <a:lnTo>
                    <a:pt x="173" y="2374"/>
                  </a:lnTo>
                  <a:lnTo>
                    <a:pt x="139" y="2337"/>
                  </a:lnTo>
                  <a:lnTo>
                    <a:pt x="109" y="2296"/>
                  </a:lnTo>
                  <a:lnTo>
                    <a:pt x="81" y="2251"/>
                  </a:lnTo>
                  <a:lnTo>
                    <a:pt x="57" y="2204"/>
                  </a:lnTo>
                  <a:lnTo>
                    <a:pt x="38" y="2153"/>
                  </a:lnTo>
                  <a:lnTo>
                    <a:pt x="21" y="2100"/>
                  </a:lnTo>
                  <a:lnTo>
                    <a:pt x="9" y="2045"/>
                  </a:lnTo>
                  <a:lnTo>
                    <a:pt x="2" y="1988"/>
                  </a:lnTo>
                  <a:lnTo>
                    <a:pt x="0" y="1929"/>
                  </a:lnTo>
                  <a:lnTo>
                    <a:pt x="0" y="576"/>
                  </a:lnTo>
                  <a:lnTo>
                    <a:pt x="2" y="517"/>
                  </a:lnTo>
                  <a:lnTo>
                    <a:pt x="9" y="460"/>
                  </a:lnTo>
                  <a:lnTo>
                    <a:pt x="21" y="405"/>
                  </a:lnTo>
                  <a:lnTo>
                    <a:pt x="38" y="352"/>
                  </a:lnTo>
                  <a:lnTo>
                    <a:pt x="57" y="302"/>
                  </a:lnTo>
                  <a:lnTo>
                    <a:pt x="81" y="254"/>
                  </a:lnTo>
                  <a:lnTo>
                    <a:pt x="108" y="210"/>
                  </a:lnTo>
                  <a:lnTo>
                    <a:pt x="139" y="169"/>
                  </a:lnTo>
                  <a:lnTo>
                    <a:pt x="173" y="132"/>
                  </a:lnTo>
                  <a:lnTo>
                    <a:pt x="210" y="99"/>
                  </a:lnTo>
                  <a:lnTo>
                    <a:pt x="248" y="69"/>
                  </a:lnTo>
                  <a:lnTo>
                    <a:pt x="290" y="45"/>
                  </a:lnTo>
                  <a:lnTo>
                    <a:pt x="334" y="26"/>
                  </a:lnTo>
                  <a:lnTo>
                    <a:pt x="379" y="12"/>
                  </a:lnTo>
                  <a:lnTo>
                    <a:pt x="426" y="3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7035" y="4134"/>
              <a:ext cx="82" cy="82"/>
            </a:xfrm>
            <a:custGeom>
              <a:rect b="b" l="l" r="r" t="t"/>
              <a:pathLst>
                <a:path extrusionOk="0" h="1313" w="1311">
                  <a:moveTo>
                    <a:pt x="625" y="288"/>
                  </a:moveTo>
                  <a:lnTo>
                    <a:pt x="608" y="291"/>
                  </a:lnTo>
                  <a:lnTo>
                    <a:pt x="593" y="299"/>
                  </a:lnTo>
                  <a:lnTo>
                    <a:pt x="582" y="310"/>
                  </a:lnTo>
                  <a:lnTo>
                    <a:pt x="573" y="326"/>
                  </a:lnTo>
                  <a:lnTo>
                    <a:pt x="570" y="343"/>
                  </a:lnTo>
                  <a:lnTo>
                    <a:pt x="570" y="571"/>
                  </a:lnTo>
                  <a:lnTo>
                    <a:pt x="342" y="571"/>
                  </a:lnTo>
                  <a:lnTo>
                    <a:pt x="325" y="574"/>
                  </a:lnTo>
                  <a:lnTo>
                    <a:pt x="310" y="583"/>
                  </a:lnTo>
                  <a:lnTo>
                    <a:pt x="299" y="594"/>
                  </a:lnTo>
                  <a:lnTo>
                    <a:pt x="290" y="609"/>
                  </a:lnTo>
                  <a:lnTo>
                    <a:pt x="288" y="625"/>
                  </a:lnTo>
                  <a:lnTo>
                    <a:pt x="288" y="687"/>
                  </a:lnTo>
                  <a:lnTo>
                    <a:pt x="290" y="704"/>
                  </a:lnTo>
                  <a:lnTo>
                    <a:pt x="299" y="719"/>
                  </a:lnTo>
                  <a:lnTo>
                    <a:pt x="310" y="730"/>
                  </a:lnTo>
                  <a:lnTo>
                    <a:pt x="325" y="739"/>
                  </a:lnTo>
                  <a:lnTo>
                    <a:pt x="342" y="741"/>
                  </a:lnTo>
                  <a:lnTo>
                    <a:pt x="570" y="741"/>
                  </a:lnTo>
                  <a:lnTo>
                    <a:pt x="570" y="970"/>
                  </a:lnTo>
                  <a:lnTo>
                    <a:pt x="573" y="987"/>
                  </a:lnTo>
                  <a:lnTo>
                    <a:pt x="582" y="1003"/>
                  </a:lnTo>
                  <a:lnTo>
                    <a:pt x="593" y="1014"/>
                  </a:lnTo>
                  <a:lnTo>
                    <a:pt x="608" y="1022"/>
                  </a:lnTo>
                  <a:lnTo>
                    <a:pt x="625" y="1025"/>
                  </a:lnTo>
                  <a:lnTo>
                    <a:pt x="685" y="1025"/>
                  </a:lnTo>
                  <a:lnTo>
                    <a:pt x="703" y="1022"/>
                  </a:lnTo>
                  <a:lnTo>
                    <a:pt x="718" y="1014"/>
                  </a:lnTo>
                  <a:lnTo>
                    <a:pt x="729" y="1003"/>
                  </a:lnTo>
                  <a:lnTo>
                    <a:pt x="737" y="987"/>
                  </a:lnTo>
                  <a:lnTo>
                    <a:pt x="740" y="970"/>
                  </a:lnTo>
                  <a:lnTo>
                    <a:pt x="740" y="741"/>
                  </a:lnTo>
                  <a:lnTo>
                    <a:pt x="969" y="741"/>
                  </a:lnTo>
                  <a:lnTo>
                    <a:pt x="986" y="739"/>
                  </a:lnTo>
                  <a:lnTo>
                    <a:pt x="1001" y="730"/>
                  </a:lnTo>
                  <a:lnTo>
                    <a:pt x="1012" y="719"/>
                  </a:lnTo>
                  <a:lnTo>
                    <a:pt x="1020" y="704"/>
                  </a:lnTo>
                  <a:lnTo>
                    <a:pt x="1024" y="687"/>
                  </a:lnTo>
                  <a:lnTo>
                    <a:pt x="1024" y="625"/>
                  </a:lnTo>
                  <a:lnTo>
                    <a:pt x="1020" y="609"/>
                  </a:lnTo>
                  <a:lnTo>
                    <a:pt x="1012" y="594"/>
                  </a:lnTo>
                  <a:lnTo>
                    <a:pt x="1001" y="583"/>
                  </a:lnTo>
                  <a:lnTo>
                    <a:pt x="986" y="574"/>
                  </a:lnTo>
                  <a:lnTo>
                    <a:pt x="969" y="571"/>
                  </a:lnTo>
                  <a:lnTo>
                    <a:pt x="740" y="571"/>
                  </a:lnTo>
                  <a:lnTo>
                    <a:pt x="740" y="343"/>
                  </a:lnTo>
                  <a:lnTo>
                    <a:pt x="737" y="326"/>
                  </a:lnTo>
                  <a:lnTo>
                    <a:pt x="729" y="310"/>
                  </a:lnTo>
                  <a:lnTo>
                    <a:pt x="718" y="299"/>
                  </a:lnTo>
                  <a:lnTo>
                    <a:pt x="703" y="291"/>
                  </a:lnTo>
                  <a:lnTo>
                    <a:pt x="685" y="288"/>
                  </a:lnTo>
                  <a:lnTo>
                    <a:pt x="625" y="288"/>
                  </a:lnTo>
                  <a:close/>
                  <a:moveTo>
                    <a:pt x="656" y="0"/>
                  </a:moveTo>
                  <a:lnTo>
                    <a:pt x="719" y="3"/>
                  </a:lnTo>
                  <a:lnTo>
                    <a:pt x="780" y="13"/>
                  </a:lnTo>
                  <a:lnTo>
                    <a:pt x="839" y="27"/>
                  </a:lnTo>
                  <a:lnTo>
                    <a:pt x="896" y="46"/>
                  </a:lnTo>
                  <a:lnTo>
                    <a:pt x="951" y="71"/>
                  </a:lnTo>
                  <a:lnTo>
                    <a:pt x="1003" y="100"/>
                  </a:lnTo>
                  <a:lnTo>
                    <a:pt x="1052" y="134"/>
                  </a:lnTo>
                  <a:lnTo>
                    <a:pt x="1097" y="172"/>
                  </a:lnTo>
                  <a:lnTo>
                    <a:pt x="1139" y="214"/>
                  </a:lnTo>
                  <a:lnTo>
                    <a:pt x="1177" y="259"/>
                  </a:lnTo>
                  <a:lnTo>
                    <a:pt x="1211" y="308"/>
                  </a:lnTo>
                  <a:lnTo>
                    <a:pt x="1239" y="360"/>
                  </a:lnTo>
                  <a:lnTo>
                    <a:pt x="1265" y="415"/>
                  </a:lnTo>
                  <a:lnTo>
                    <a:pt x="1284" y="472"/>
                  </a:lnTo>
                  <a:lnTo>
                    <a:pt x="1298" y="532"/>
                  </a:lnTo>
                  <a:lnTo>
                    <a:pt x="1308" y="593"/>
                  </a:lnTo>
                  <a:lnTo>
                    <a:pt x="1311" y="656"/>
                  </a:lnTo>
                  <a:lnTo>
                    <a:pt x="1308" y="719"/>
                  </a:lnTo>
                  <a:lnTo>
                    <a:pt x="1298" y="781"/>
                  </a:lnTo>
                  <a:lnTo>
                    <a:pt x="1284" y="840"/>
                  </a:lnTo>
                  <a:lnTo>
                    <a:pt x="1265" y="898"/>
                  </a:lnTo>
                  <a:lnTo>
                    <a:pt x="1239" y="953"/>
                  </a:lnTo>
                  <a:lnTo>
                    <a:pt x="1211" y="1005"/>
                  </a:lnTo>
                  <a:lnTo>
                    <a:pt x="1177" y="1054"/>
                  </a:lnTo>
                  <a:lnTo>
                    <a:pt x="1139" y="1098"/>
                  </a:lnTo>
                  <a:lnTo>
                    <a:pt x="1097" y="1140"/>
                  </a:lnTo>
                  <a:lnTo>
                    <a:pt x="1052" y="1179"/>
                  </a:lnTo>
                  <a:lnTo>
                    <a:pt x="1003" y="1213"/>
                  </a:lnTo>
                  <a:lnTo>
                    <a:pt x="951" y="1242"/>
                  </a:lnTo>
                  <a:lnTo>
                    <a:pt x="896" y="1267"/>
                  </a:lnTo>
                  <a:lnTo>
                    <a:pt x="839" y="1286"/>
                  </a:lnTo>
                  <a:lnTo>
                    <a:pt x="780" y="1300"/>
                  </a:lnTo>
                  <a:lnTo>
                    <a:pt x="719" y="1309"/>
                  </a:lnTo>
                  <a:lnTo>
                    <a:pt x="656" y="1313"/>
                  </a:lnTo>
                  <a:lnTo>
                    <a:pt x="593" y="1309"/>
                  </a:lnTo>
                  <a:lnTo>
                    <a:pt x="531" y="1300"/>
                  </a:lnTo>
                  <a:lnTo>
                    <a:pt x="472" y="1286"/>
                  </a:lnTo>
                  <a:lnTo>
                    <a:pt x="415" y="1267"/>
                  </a:lnTo>
                  <a:lnTo>
                    <a:pt x="360" y="1242"/>
                  </a:lnTo>
                  <a:lnTo>
                    <a:pt x="308" y="1213"/>
                  </a:lnTo>
                  <a:lnTo>
                    <a:pt x="259" y="1179"/>
                  </a:lnTo>
                  <a:lnTo>
                    <a:pt x="214" y="1140"/>
                  </a:lnTo>
                  <a:lnTo>
                    <a:pt x="171" y="1098"/>
                  </a:lnTo>
                  <a:lnTo>
                    <a:pt x="134" y="1054"/>
                  </a:lnTo>
                  <a:lnTo>
                    <a:pt x="100" y="1005"/>
                  </a:lnTo>
                  <a:lnTo>
                    <a:pt x="70" y="953"/>
                  </a:lnTo>
                  <a:lnTo>
                    <a:pt x="46" y="898"/>
                  </a:lnTo>
                  <a:lnTo>
                    <a:pt x="27" y="840"/>
                  </a:lnTo>
                  <a:lnTo>
                    <a:pt x="12" y="781"/>
                  </a:lnTo>
                  <a:lnTo>
                    <a:pt x="3" y="719"/>
                  </a:lnTo>
                  <a:lnTo>
                    <a:pt x="0" y="656"/>
                  </a:lnTo>
                  <a:lnTo>
                    <a:pt x="3" y="593"/>
                  </a:lnTo>
                  <a:lnTo>
                    <a:pt x="12" y="532"/>
                  </a:lnTo>
                  <a:lnTo>
                    <a:pt x="27" y="472"/>
                  </a:lnTo>
                  <a:lnTo>
                    <a:pt x="46" y="415"/>
                  </a:lnTo>
                  <a:lnTo>
                    <a:pt x="70" y="360"/>
                  </a:lnTo>
                  <a:lnTo>
                    <a:pt x="100" y="308"/>
                  </a:lnTo>
                  <a:lnTo>
                    <a:pt x="134" y="259"/>
                  </a:lnTo>
                  <a:lnTo>
                    <a:pt x="171" y="214"/>
                  </a:lnTo>
                  <a:lnTo>
                    <a:pt x="214" y="172"/>
                  </a:lnTo>
                  <a:lnTo>
                    <a:pt x="259" y="134"/>
                  </a:lnTo>
                  <a:lnTo>
                    <a:pt x="308" y="100"/>
                  </a:lnTo>
                  <a:lnTo>
                    <a:pt x="360" y="71"/>
                  </a:lnTo>
                  <a:lnTo>
                    <a:pt x="415" y="46"/>
                  </a:lnTo>
                  <a:lnTo>
                    <a:pt x="472" y="27"/>
                  </a:lnTo>
                  <a:lnTo>
                    <a:pt x="531" y="13"/>
                  </a:lnTo>
                  <a:lnTo>
                    <a:pt x="593" y="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356335" y="4023412"/>
            <a:ext cx="327600" cy="269216"/>
            <a:chOff x="6912" y="4045"/>
            <a:chExt cx="205" cy="171"/>
          </a:xfrm>
        </p:grpSpPr>
        <p:sp>
          <p:nvSpPr>
            <p:cNvPr id="549" name="Google Shape;549;p38"/>
            <p:cNvSpPr/>
            <p:nvPr/>
          </p:nvSpPr>
          <p:spPr>
            <a:xfrm>
              <a:off x="6946" y="4076"/>
              <a:ext cx="72" cy="86"/>
            </a:xfrm>
            <a:custGeom>
              <a:rect b="b" l="l" r="r" t="t"/>
              <a:pathLst>
                <a:path extrusionOk="0" h="1380" w="1150">
                  <a:moveTo>
                    <a:pt x="575" y="0"/>
                  </a:moveTo>
                  <a:lnTo>
                    <a:pt x="617" y="2"/>
                  </a:lnTo>
                  <a:lnTo>
                    <a:pt x="654" y="8"/>
                  </a:lnTo>
                  <a:lnTo>
                    <a:pt x="689" y="17"/>
                  </a:lnTo>
                  <a:lnTo>
                    <a:pt x="720" y="29"/>
                  </a:lnTo>
                  <a:lnTo>
                    <a:pt x="747" y="45"/>
                  </a:lnTo>
                  <a:lnTo>
                    <a:pt x="770" y="62"/>
                  </a:lnTo>
                  <a:lnTo>
                    <a:pt x="792" y="82"/>
                  </a:lnTo>
                  <a:lnTo>
                    <a:pt x="810" y="105"/>
                  </a:lnTo>
                  <a:lnTo>
                    <a:pt x="826" y="128"/>
                  </a:lnTo>
                  <a:lnTo>
                    <a:pt x="840" y="155"/>
                  </a:lnTo>
                  <a:lnTo>
                    <a:pt x="851" y="181"/>
                  </a:lnTo>
                  <a:lnTo>
                    <a:pt x="860" y="210"/>
                  </a:lnTo>
                  <a:lnTo>
                    <a:pt x="868" y="238"/>
                  </a:lnTo>
                  <a:lnTo>
                    <a:pt x="873" y="268"/>
                  </a:lnTo>
                  <a:lnTo>
                    <a:pt x="878" y="297"/>
                  </a:lnTo>
                  <a:lnTo>
                    <a:pt x="880" y="328"/>
                  </a:lnTo>
                  <a:lnTo>
                    <a:pt x="882" y="358"/>
                  </a:lnTo>
                  <a:lnTo>
                    <a:pt x="883" y="386"/>
                  </a:lnTo>
                  <a:lnTo>
                    <a:pt x="889" y="385"/>
                  </a:lnTo>
                  <a:lnTo>
                    <a:pt x="894" y="384"/>
                  </a:lnTo>
                  <a:lnTo>
                    <a:pt x="899" y="384"/>
                  </a:lnTo>
                  <a:lnTo>
                    <a:pt x="912" y="385"/>
                  </a:lnTo>
                  <a:lnTo>
                    <a:pt x="922" y="391"/>
                  </a:lnTo>
                  <a:lnTo>
                    <a:pt x="930" y="399"/>
                  </a:lnTo>
                  <a:lnTo>
                    <a:pt x="936" y="411"/>
                  </a:lnTo>
                  <a:lnTo>
                    <a:pt x="940" y="425"/>
                  </a:lnTo>
                  <a:lnTo>
                    <a:pt x="944" y="440"/>
                  </a:lnTo>
                  <a:lnTo>
                    <a:pt x="946" y="458"/>
                  </a:lnTo>
                  <a:lnTo>
                    <a:pt x="947" y="478"/>
                  </a:lnTo>
                  <a:lnTo>
                    <a:pt x="947" y="498"/>
                  </a:lnTo>
                  <a:lnTo>
                    <a:pt x="945" y="521"/>
                  </a:lnTo>
                  <a:lnTo>
                    <a:pt x="939" y="544"/>
                  </a:lnTo>
                  <a:lnTo>
                    <a:pt x="932" y="568"/>
                  </a:lnTo>
                  <a:lnTo>
                    <a:pt x="922" y="590"/>
                  </a:lnTo>
                  <a:lnTo>
                    <a:pt x="911" y="610"/>
                  </a:lnTo>
                  <a:lnTo>
                    <a:pt x="898" y="629"/>
                  </a:lnTo>
                  <a:lnTo>
                    <a:pt x="883" y="643"/>
                  </a:lnTo>
                  <a:lnTo>
                    <a:pt x="869" y="652"/>
                  </a:lnTo>
                  <a:lnTo>
                    <a:pt x="855" y="655"/>
                  </a:lnTo>
                  <a:lnTo>
                    <a:pt x="846" y="653"/>
                  </a:lnTo>
                  <a:lnTo>
                    <a:pt x="838" y="648"/>
                  </a:lnTo>
                  <a:lnTo>
                    <a:pt x="816" y="693"/>
                  </a:lnTo>
                  <a:lnTo>
                    <a:pt x="791" y="736"/>
                  </a:lnTo>
                  <a:lnTo>
                    <a:pt x="762" y="775"/>
                  </a:lnTo>
                  <a:lnTo>
                    <a:pt x="731" y="809"/>
                  </a:lnTo>
                  <a:lnTo>
                    <a:pt x="723" y="820"/>
                  </a:lnTo>
                  <a:lnTo>
                    <a:pt x="716" y="833"/>
                  </a:lnTo>
                  <a:lnTo>
                    <a:pt x="714" y="847"/>
                  </a:lnTo>
                  <a:lnTo>
                    <a:pt x="718" y="866"/>
                  </a:lnTo>
                  <a:lnTo>
                    <a:pt x="725" y="883"/>
                  </a:lnTo>
                  <a:lnTo>
                    <a:pt x="736" y="897"/>
                  </a:lnTo>
                  <a:lnTo>
                    <a:pt x="750" y="908"/>
                  </a:lnTo>
                  <a:lnTo>
                    <a:pt x="766" y="915"/>
                  </a:lnTo>
                  <a:lnTo>
                    <a:pt x="785" y="917"/>
                  </a:lnTo>
                  <a:lnTo>
                    <a:pt x="860" y="917"/>
                  </a:lnTo>
                  <a:lnTo>
                    <a:pt x="903" y="920"/>
                  </a:lnTo>
                  <a:lnTo>
                    <a:pt x="944" y="929"/>
                  </a:lnTo>
                  <a:lnTo>
                    <a:pt x="982" y="945"/>
                  </a:lnTo>
                  <a:lnTo>
                    <a:pt x="1018" y="964"/>
                  </a:lnTo>
                  <a:lnTo>
                    <a:pt x="1050" y="989"/>
                  </a:lnTo>
                  <a:lnTo>
                    <a:pt x="1079" y="1017"/>
                  </a:lnTo>
                  <a:lnTo>
                    <a:pt x="1103" y="1050"/>
                  </a:lnTo>
                  <a:lnTo>
                    <a:pt x="1123" y="1085"/>
                  </a:lnTo>
                  <a:lnTo>
                    <a:pt x="1138" y="1124"/>
                  </a:lnTo>
                  <a:lnTo>
                    <a:pt x="1147" y="1165"/>
                  </a:lnTo>
                  <a:lnTo>
                    <a:pt x="1150" y="1208"/>
                  </a:lnTo>
                  <a:lnTo>
                    <a:pt x="1150" y="1288"/>
                  </a:lnTo>
                  <a:lnTo>
                    <a:pt x="1148" y="1310"/>
                  </a:lnTo>
                  <a:lnTo>
                    <a:pt x="1141" y="1329"/>
                  </a:lnTo>
                  <a:lnTo>
                    <a:pt x="1130" y="1345"/>
                  </a:lnTo>
                  <a:lnTo>
                    <a:pt x="1116" y="1360"/>
                  </a:lnTo>
                  <a:lnTo>
                    <a:pt x="1098" y="1371"/>
                  </a:lnTo>
                  <a:lnTo>
                    <a:pt x="1079" y="1377"/>
                  </a:lnTo>
                  <a:lnTo>
                    <a:pt x="1059" y="1380"/>
                  </a:lnTo>
                  <a:lnTo>
                    <a:pt x="91" y="1380"/>
                  </a:lnTo>
                  <a:lnTo>
                    <a:pt x="71" y="1377"/>
                  </a:lnTo>
                  <a:lnTo>
                    <a:pt x="52" y="1371"/>
                  </a:lnTo>
                  <a:lnTo>
                    <a:pt x="34" y="1360"/>
                  </a:lnTo>
                  <a:lnTo>
                    <a:pt x="20" y="1345"/>
                  </a:lnTo>
                  <a:lnTo>
                    <a:pt x="10" y="1329"/>
                  </a:lnTo>
                  <a:lnTo>
                    <a:pt x="3" y="1310"/>
                  </a:lnTo>
                  <a:lnTo>
                    <a:pt x="0" y="1288"/>
                  </a:lnTo>
                  <a:lnTo>
                    <a:pt x="0" y="1208"/>
                  </a:lnTo>
                  <a:lnTo>
                    <a:pt x="4" y="1165"/>
                  </a:lnTo>
                  <a:lnTo>
                    <a:pt x="13" y="1124"/>
                  </a:lnTo>
                  <a:lnTo>
                    <a:pt x="27" y="1085"/>
                  </a:lnTo>
                  <a:lnTo>
                    <a:pt x="47" y="1050"/>
                  </a:lnTo>
                  <a:lnTo>
                    <a:pt x="71" y="1017"/>
                  </a:lnTo>
                  <a:lnTo>
                    <a:pt x="99" y="989"/>
                  </a:lnTo>
                  <a:lnTo>
                    <a:pt x="132" y="964"/>
                  </a:lnTo>
                  <a:lnTo>
                    <a:pt x="168" y="945"/>
                  </a:lnTo>
                  <a:lnTo>
                    <a:pt x="206" y="929"/>
                  </a:lnTo>
                  <a:lnTo>
                    <a:pt x="247" y="920"/>
                  </a:lnTo>
                  <a:lnTo>
                    <a:pt x="290" y="917"/>
                  </a:lnTo>
                  <a:lnTo>
                    <a:pt x="364" y="917"/>
                  </a:lnTo>
                  <a:lnTo>
                    <a:pt x="384" y="915"/>
                  </a:lnTo>
                  <a:lnTo>
                    <a:pt x="400" y="908"/>
                  </a:lnTo>
                  <a:lnTo>
                    <a:pt x="414" y="897"/>
                  </a:lnTo>
                  <a:lnTo>
                    <a:pt x="425" y="883"/>
                  </a:lnTo>
                  <a:lnTo>
                    <a:pt x="432" y="866"/>
                  </a:lnTo>
                  <a:lnTo>
                    <a:pt x="434" y="847"/>
                  </a:lnTo>
                  <a:lnTo>
                    <a:pt x="432" y="834"/>
                  </a:lnTo>
                  <a:lnTo>
                    <a:pt x="427" y="820"/>
                  </a:lnTo>
                  <a:lnTo>
                    <a:pt x="418" y="809"/>
                  </a:lnTo>
                  <a:lnTo>
                    <a:pt x="394" y="783"/>
                  </a:lnTo>
                  <a:lnTo>
                    <a:pt x="370" y="753"/>
                  </a:lnTo>
                  <a:lnTo>
                    <a:pt x="350" y="720"/>
                  </a:lnTo>
                  <a:lnTo>
                    <a:pt x="331" y="687"/>
                  </a:lnTo>
                  <a:lnTo>
                    <a:pt x="313" y="651"/>
                  </a:lnTo>
                  <a:lnTo>
                    <a:pt x="309" y="653"/>
                  </a:lnTo>
                  <a:lnTo>
                    <a:pt x="304" y="654"/>
                  </a:lnTo>
                  <a:lnTo>
                    <a:pt x="299" y="655"/>
                  </a:lnTo>
                  <a:lnTo>
                    <a:pt x="285" y="652"/>
                  </a:lnTo>
                  <a:lnTo>
                    <a:pt x="271" y="643"/>
                  </a:lnTo>
                  <a:lnTo>
                    <a:pt x="256" y="629"/>
                  </a:lnTo>
                  <a:lnTo>
                    <a:pt x="244" y="610"/>
                  </a:lnTo>
                  <a:lnTo>
                    <a:pt x="232" y="590"/>
                  </a:lnTo>
                  <a:lnTo>
                    <a:pt x="222" y="568"/>
                  </a:lnTo>
                  <a:lnTo>
                    <a:pt x="215" y="544"/>
                  </a:lnTo>
                  <a:lnTo>
                    <a:pt x="209" y="521"/>
                  </a:lnTo>
                  <a:lnTo>
                    <a:pt x="207" y="498"/>
                  </a:lnTo>
                  <a:lnTo>
                    <a:pt x="208" y="478"/>
                  </a:lnTo>
                  <a:lnTo>
                    <a:pt x="208" y="458"/>
                  </a:lnTo>
                  <a:lnTo>
                    <a:pt x="210" y="440"/>
                  </a:lnTo>
                  <a:lnTo>
                    <a:pt x="214" y="425"/>
                  </a:lnTo>
                  <a:lnTo>
                    <a:pt x="219" y="411"/>
                  </a:lnTo>
                  <a:lnTo>
                    <a:pt x="225" y="399"/>
                  </a:lnTo>
                  <a:lnTo>
                    <a:pt x="233" y="391"/>
                  </a:lnTo>
                  <a:lnTo>
                    <a:pt x="243" y="385"/>
                  </a:lnTo>
                  <a:lnTo>
                    <a:pt x="255" y="384"/>
                  </a:lnTo>
                  <a:lnTo>
                    <a:pt x="261" y="384"/>
                  </a:lnTo>
                  <a:lnTo>
                    <a:pt x="266" y="385"/>
                  </a:lnTo>
                  <a:lnTo>
                    <a:pt x="267" y="358"/>
                  </a:lnTo>
                  <a:lnTo>
                    <a:pt x="268" y="330"/>
                  </a:lnTo>
                  <a:lnTo>
                    <a:pt x="272" y="301"/>
                  </a:lnTo>
                  <a:lnTo>
                    <a:pt x="275" y="274"/>
                  </a:lnTo>
                  <a:lnTo>
                    <a:pt x="279" y="245"/>
                  </a:lnTo>
                  <a:lnTo>
                    <a:pt x="285" y="218"/>
                  </a:lnTo>
                  <a:lnTo>
                    <a:pt x="293" y="191"/>
                  </a:lnTo>
                  <a:lnTo>
                    <a:pt x="302" y="165"/>
                  </a:lnTo>
                  <a:lnTo>
                    <a:pt x="313" y="140"/>
                  </a:lnTo>
                  <a:lnTo>
                    <a:pt x="327" y="117"/>
                  </a:lnTo>
                  <a:lnTo>
                    <a:pt x="342" y="94"/>
                  </a:lnTo>
                  <a:lnTo>
                    <a:pt x="360" y="74"/>
                  </a:lnTo>
                  <a:lnTo>
                    <a:pt x="382" y="56"/>
                  </a:lnTo>
                  <a:lnTo>
                    <a:pt x="406" y="39"/>
                  </a:lnTo>
                  <a:lnTo>
                    <a:pt x="432" y="26"/>
                  </a:lnTo>
                  <a:lnTo>
                    <a:pt x="463" y="15"/>
                  </a:lnTo>
                  <a:lnTo>
                    <a:pt x="497" y="7"/>
                  </a:lnTo>
                  <a:lnTo>
                    <a:pt x="534" y="2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7003" y="4084"/>
              <a:ext cx="55" cy="15"/>
            </a:xfrm>
            <a:custGeom>
              <a:rect b="b" l="l" r="r" t="t"/>
              <a:pathLst>
                <a:path extrusionOk="0" h="244" w="879">
                  <a:moveTo>
                    <a:pt x="0" y="0"/>
                  </a:moveTo>
                  <a:lnTo>
                    <a:pt x="811" y="0"/>
                  </a:lnTo>
                  <a:lnTo>
                    <a:pt x="829" y="3"/>
                  </a:lnTo>
                  <a:lnTo>
                    <a:pt x="845" y="10"/>
                  </a:lnTo>
                  <a:lnTo>
                    <a:pt x="858" y="20"/>
                  </a:lnTo>
                  <a:lnTo>
                    <a:pt x="870" y="35"/>
                  </a:lnTo>
                  <a:lnTo>
                    <a:pt x="877" y="51"/>
                  </a:lnTo>
                  <a:lnTo>
                    <a:pt x="879" y="68"/>
                  </a:lnTo>
                  <a:lnTo>
                    <a:pt x="879" y="176"/>
                  </a:lnTo>
                  <a:lnTo>
                    <a:pt x="877" y="195"/>
                  </a:lnTo>
                  <a:lnTo>
                    <a:pt x="870" y="210"/>
                  </a:lnTo>
                  <a:lnTo>
                    <a:pt x="858" y="224"/>
                  </a:lnTo>
                  <a:lnTo>
                    <a:pt x="845" y="234"/>
                  </a:lnTo>
                  <a:lnTo>
                    <a:pt x="829" y="242"/>
                  </a:lnTo>
                  <a:lnTo>
                    <a:pt x="811" y="244"/>
                  </a:lnTo>
                  <a:lnTo>
                    <a:pt x="88" y="244"/>
                  </a:lnTo>
                  <a:lnTo>
                    <a:pt x="76" y="224"/>
                  </a:lnTo>
                  <a:lnTo>
                    <a:pt x="63" y="208"/>
                  </a:lnTo>
                  <a:lnTo>
                    <a:pt x="47" y="195"/>
                  </a:lnTo>
                  <a:lnTo>
                    <a:pt x="42" y="150"/>
                  </a:lnTo>
                  <a:lnTo>
                    <a:pt x="34" y="107"/>
                  </a:lnTo>
                  <a:lnTo>
                    <a:pt x="25" y="68"/>
                  </a:lnTo>
                  <a:lnTo>
                    <a:pt x="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7001" y="4111"/>
              <a:ext cx="57" cy="16"/>
            </a:xfrm>
            <a:custGeom>
              <a:rect b="b" l="l" r="r" t="t"/>
              <a:pathLst>
                <a:path extrusionOk="0" h="243" w="913">
                  <a:moveTo>
                    <a:pt x="138" y="0"/>
                  </a:moveTo>
                  <a:lnTo>
                    <a:pt x="845" y="0"/>
                  </a:lnTo>
                  <a:lnTo>
                    <a:pt x="863" y="2"/>
                  </a:lnTo>
                  <a:lnTo>
                    <a:pt x="879" y="9"/>
                  </a:lnTo>
                  <a:lnTo>
                    <a:pt x="892" y="19"/>
                  </a:lnTo>
                  <a:lnTo>
                    <a:pt x="904" y="33"/>
                  </a:lnTo>
                  <a:lnTo>
                    <a:pt x="911" y="49"/>
                  </a:lnTo>
                  <a:lnTo>
                    <a:pt x="913" y="68"/>
                  </a:lnTo>
                  <a:lnTo>
                    <a:pt x="913" y="175"/>
                  </a:lnTo>
                  <a:lnTo>
                    <a:pt x="911" y="190"/>
                  </a:lnTo>
                  <a:lnTo>
                    <a:pt x="905" y="204"/>
                  </a:lnTo>
                  <a:lnTo>
                    <a:pt x="862" y="223"/>
                  </a:lnTo>
                  <a:lnTo>
                    <a:pt x="820" y="243"/>
                  </a:lnTo>
                  <a:lnTo>
                    <a:pt x="0" y="243"/>
                  </a:lnTo>
                  <a:lnTo>
                    <a:pt x="0" y="179"/>
                  </a:lnTo>
                  <a:lnTo>
                    <a:pt x="7" y="168"/>
                  </a:lnTo>
                  <a:lnTo>
                    <a:pt x="30" y="158"/>
                  </a:lnTo>
                  <a:lnTo>
                    <a:pt x="52" y="143"/>
                  </a:lnTo>
                  <a:lnTo>
                    <a:pt x="72" y="125"/>
                  </a:lnTo>
                  <a:lnTo>
                    <a:pt x="90" y="104"/>
                  </a:lnTo>
                  <a:lnTo>
                    <a:pt x="105" y="79"/>
                  </a:lnTo>
                  <a:lnTo>
                    <a:pt x="119" y="54"/>
                  </a:lnTo>
                  <a:lnTo>
                    <a:pt x="130" y="2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7019" y="4139"/>
              <a:ext cx="18" cy="15"/>
            </a:xfrm>
            <a:custGeom>
              <a:rect b="b" l="l" r="r" t="t"/>
              <a:pathLst>
                <a:path extrusionOk="0" h="243" w="275">
                  <a:moveTo>
                    <a:pt x="0" y="0"/>
                  </a:moveTo>
                  <a:lnTo>
                    <a:pt x="275" y="0"/>
                  </a:lnTo>
                  <a:lnTo>
                    <a:pt x="239" y="44"/>
                  </a:lnTo>
                  <a:lnTo>
                    <a:pt x="207" y="91"/>
                  </a:lnTo>
                  <a:lnTo>
                    <a:pt x="179" y="140"/>
                  </a:lnTo>
                  <a:lnTo>
                    <a:pt x="152" y="191"/>
                  </a:lnTo>
                  <a:lnTo>
                    <a:pt x="131" y="243"/>
                  </a:lnTo>
                  <a:lnTo>
                    <a:pt x="58" y="243"/>
                  </a:lnTo>
                  <a:lnTo>
                    <a:pt x="58" y="199"/>
                  </a:lnTo>
                  <a:lnTo>
                    <a:pt x="55" y="156"/>
                  </a:lnTo>
                  <a:lnTo>
                    <a:pt x="48" y="114"/>
                  </a:lnTo>
                  <a:lnTo>
                    <a:pt x="35" y="73"/>
                  </a:lnTo>
                  <a:lnTo>
                    <a:pt x="19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6912" y="4045"/>
              <a:ext cx="188" cy="157"/>
            </a:xfrm>
            <a:custGeom>
              <a:rect b="b" l="l" r="r" t="t"/>
              <a:pathLst>
                <a:path extrusionOk="0" h="2506" w="3009">
                  <a:moveTo>
                    <a:pt x="474" y="0"/>
                  </a:moveTo>
                  <a:lnTo>
                    <a:pt x="2534" y="0"/>
                  </a:lnTo>
                  <a:lnTo>
                    <a:pt x="2583" y="3"/>
                  </a:lnTo>
                  <a:lnTo>
                    <a:pt x="2630" y="12"/>
                  </a:lnTo>
                  <a:lnTo>
                    <a:pt x="2676" y="26"/>
                  </a:lnTo>
                  <a:lnTo>
                    <a:pt x="2719" y="45"/>
                  </a:lnTo>
                  <a:lnTo>
                    <a:pt x="2760" y="69"/>
                  </a:lnTo>
                  <a:lnTo>
                    <a:pt x="2800" y="99"/>
                  </a:lnTo>
                  <a:lnTo>
                    <a:pt x="2836" y="132"/>
                  </a:lnTo>
                  <a:lnTo>
                    <a:pt x="2869" y="169"/>
                  </a:lnTo>
                  <a:lnTo>
                    <a:pt x="2901" y="210"/>
                  </a:lnTo>
                  <a:lnTo>
                    <a:pt x="2927" y="254"/>
                  </a:lnTo>
                  <a:lnTo>
                    <a:pt x="2952" y="302"/>
                  </a:lnTo>
                  <a:lnTo>
                    <a:pt x="2971" y="352"/>
                  </a:lnTo>
                  <a:lnTo>
                    <a:pt x="2987" y="405"/>
                  </a:lnTo>
                  <a:lnTo>
                    <a:pt x="2999" y="460"/>
                  </a:lnTo>
                  <a:lnTo>
                    <a:pt x="3006" y="517"/>
                  </a:lnTo>
                  <a:lnTo>
                    <a:pt x="3009" y="576"/>
                  </a:lnTo>
                  <a:lnTo>
                    <a:pt x="3009" y="1309"/>
                  </a:lnTo>
                  <a:lnTo>
                    <a:pt x="2949" y="1281"/>
                  </a:lnTo>
                  <a:lnTo>
                    <a:pt x="2886" y="1258"/>
                  </a:lnTo>
                  <a:lnTo>
                    <a:pt x="2819" y="1240"/>
                  </a:lnTo>
                  <a:lnTo>
                    <a:pt x="2819" y="576"/>
                  </a:lnTo>
                  <a:lnTo>
                    <a:pt x="2817" y="527"/>
                  </a:lnTo>
                  <a:lnTo>
                    <a:pt x="2811" y="480"/>
                  </a:lnTo>
                  <a:lnTo>
                    <a:pt x="2801" y="436"/>
                  </a:lnTo>
                  <a:lnTo>
                    <a:pt x="2787" y="395"/>
                  </a:lnTo>
                  <a:lnTo>
                    <a:pt x="2768" y="355"/>
                  </a:lnTo>
                  <a:lnTo>
                    <a:pt x="2748" y="319"/>
                  </a:lnTo>
                  <a:lnTo>
                    <a:pt x="2724" y="287"/>
                  </a:lnTo>
                  <a:lnTo>
                    <a:pt x="2697" y="258"/>
                  </a:lnTo>
                  <a:lnTo>
                    <a:pt x="2669" y="235"/>
                  </a:lnTo>
                  <a:lnTo>
                    <a:pt x="2638" y="215"/>
                  </a:lnTo>
                  <a:lnTo>
                    <a:pt x="2605" y="201"/>
                  </a:lnTo>
                  <a:lnTo>
                    <a:pt x="2570" y="192"/>
                  </a:lnTo>
                  <a:lnTo>
                    <a:pt x="2534" y="189"/>
                  </a:lnTo>
                  <a:lnTo>
                    <a:pt x="474" y="189"/>
                  </a:lnTo>
                  <a:lnTo>
                    <a:pt x="439" y="192"/>
                  </a:lnTo>
                  <a:lnTo>
                    <a:pt x="404" y="201"/>
                  </a:lnTo>
                  <a:lnTo>
                    <a:pt x="372" y="215"/>
                  </a:lnTo>
                  <a:lnTo>
                    <a:pt x="340" y="235"/>
                  </a:lnTo>
                  <a:lnTo>
                    <a:pt x="312" y="258"/>
                  </a:lnTo>
                  <a:lnTo>
                    <a:pt x="285" y="287"/>
                  </a:lnTo>
                  <a:lnTo>
                    <a:pt x="261" y="319"/>
                  </a:lnTo>
                  <a:lnTo>
                    <a:pt x="240" y="355"/>
                  </a:lnTo>
                  <a:lnTo>
                    <a:pt x="222" y="395"/>
                  </a:lnTo>
                  <a:lnTo>
                    <a:pt x="208" y="436"/>
                  </a:lnTo>
                  <a:lnTo>
                    <a:pt x="198" y="480"/>
                  </a:lnTo>
                  <a:lnTo>
                    <a:pt x="191" y="527"/>
                  </a:lnTo>
                  <a:lnTo>
                    <a:pt x="188" y="576"/>
                  </a:lnTo>
                  <a:lnTo>
                    <a:pt x="188" y="1929"/>
                  </a:lnTo>
                  <a:lnTo>
                    <a:pt x="191" y="1978"/>
                  </a:lnTo>
                  <a:lnTo>
                    <a:pt x="198" y="2025"/>
                  </a:lnTo>
                  <a:lnTo>
                    <a:pt x="208" y="2070"/>
                  </a:lnTo>
                  <a:lnTo>
                    <a:pt x="222" y="2112"/>
                  </a:lnTo>
                  <a:lnTo>
                    <a:pt x="240" y="2150"/>
                  </a:lnTo>
                  <a:lnTo>
                    <a:pt x="261" y="2186"/>
                  </a:lnTo>
                  <a:lnTo>
                    <a:pt x="285" y="2219"/>
                  </a:lnTo>
                  <a:lnTo>
                    <a:pt x="312" y="2247"/>
                  </a:lnTo>
                  <a:lnTo>
                    <a:pt x="340" y="2272"/>
                  </a:lnTo>
                  <a:lnTo>
                    <a:pt x="372" y="2291"/>
                  </a:lnTo>
                  <a:lnTo>
                    <a:pt x="404" y="2305"/>
                  </a:lnTo>
                  <a:lnTo>
                    <a:pt x="439" y="2313"/>
                  </a:lnTo>
                  <a:lnTo>
                    <a:pt x="474" y="2316"/>
                  </a:lnTo>
                  <a:lnTo>
                    <a:pt x="474" y="2316"/>
                  </a:lnTo>
                  <a:lnTo>
                    <a:pt x="1839" y="2316"/>
                  </a:lnTo>
                  <a:lnTo>
                    <a:pt x="1857" y="2366"/>
                  </a:lnTo>
                  <a:lnTo>
                    <a:pt x="1879" y="2414"/>
                  </a:lnTo>
                  <a:lnTo>
                    <a:pt x="1903" y="2461"/>
                  </a:lnTo>
                  <a:lnTo>
                    <a:pt x="1930" y="2506"/>
                  </a:lnTo>
                  <a:lnTo>
                    <a:pt x="474" y="2506"/>
                  </a:lnTo>
                  <a:lnTo>
                    <a:pt x="426" y="2503"/>
                  </a:lnTo>
                  <a:lnTo>
                    <a:pt x="379" y="2494"/>
                  </a:lnTo>
                  <a:lnTo>
                    <a:pt x="334" y="2480"/>
                  </a:lnTo>
                  <a:lnTo>
                    <a:pt x="290" y="2460"/>
                  </a:lnTo>
                  <a:lnTo>
                    <a:pt x="248" y="2436"/>
                  </a:lnTo>
                  <a:lnTo>
                    <a:pt x="210" y="2407"/>
                  </a:lnTo>
                  <a:lnTo>
                    <a:pt x="173" y="2374"/>
                  </a:lnTo>
                  <a:lnTo>
                    <a:pt x="139" y="2337"/>
                  </a:lnTo>
                  <a:lnTo>
                    <a:pt x="109" y="2296"/>
                  </a:lnTo>
                  <a:lnTo>
                    <a:pt x="81" y="2251"/>
                  </a:lnTo>
                  <a:lnTo>
                    <a:pt x="57" y="2204"/>
                  </a:lnTo>
                  <a:lnTo>
                    <a:pt x="38" y="2153"/>
                  </a:lnTo>
                  <a:lnTo>
                    <a:pt x="21" y="2100"/>
                  </a:lnTo>
                  <a:lnTo>
                    <a:pt x="9" y="2045"/>
                  </a:lnTo>
                  <a:lnTo>
                    <a:pt x="2" y="1988"/>
                  </a:lnTo>
                  <a:lnTo>
                    <a:pt x="0" y="1929"/>
                  </a:lnTo>
                  <a:lnTo>
                    <a:pt x="0" y="576"/>
                  </a:lnTo>
                  <a:lnTo>
                    <a:pt x="2" y="517"/>
                  </a:lnTo>
                  <a:lnTo>
                    <a:pt x="9" y="460"/>
                  </a:lnTo>
                  <a:lnTo>
                    <a:pt x="21" y="405"/>
                  </a:lnTo>
                  <a:lnTo>
                    <a:pt x="38" y="352"/>
                  </a:lnTo>
                  <a:lnTo>
                    <a:pt x="57" y="302"/>
                  </a:lnTo>
                  <a:lnTo>
                    <a:pt x="81" y="254"/>
                  </a:lnTo>
                  <a:lnTo>
                    <a:pt x="108" y="210"/>
                  </a:lnTo>
                  <a:lnTo>
                    <a:pt x="139" y="169"/>
                  </a:lnTo>
                  <a:lnTo>
                    <a:pt x="173" y="132"/>
                  </a:lnTo>
                  <a:lnTo>
                    <a:pt x="210" y="99"/>
                  </a:lnTo>
                  <a:lnTo>
                    <a:pt x="248" y="69"/>
                  </a:lnTo>
                  <a:lnTo>
                    <a:pt x="290" y="45"/>
                  </a:lnTo>
                  <a:lnTo>
                    <a:pt x="334" y="26"/>
                  </a:lnTo>
                  <a:lnTo>
                    <a:pt x="379" y="12"/>
                  </a:lnTo>
                  <a:lnTo>
                    <a:pt x="426" y="3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7035" y="4134"/>
              <a:ext cx="82" cy="82"/>
            </a:xfrm>
            <a:custGeom>
              <a:rect b="b" l="l" r="r" t="t"/>
              <a:pathLst>
                <a:path extrusionOk="0" h="1313" w="1311">
                  <a:moveTo>
                    <a:pt x="625" y="288"/>
                  </a:moveTo>
                  <a:lnTo>
                    <a:pt x="608" y="291"/>
                  </a:lnTo>
                  <a:lnTo>
                    <a:pt x="593" y="299"/>
                  </a:lnTo>
                  <a:lnTo>
                    <a:pt x="582" y="310"/>
                  </a:lnTo>
                  <a:lnTo>
                    <a:pt x="573" y="326"/>
                  </a:lnTo>
                  <a:lnTo>
                    <a:pt x="570" y="343"/>
                  </a:lnTo>
                  <a:lnTo>
                    <a:pt x="570" y="571"/>
                  </a:lnTo>
                  <a:lnTo>
                    <a:pt x="342" y="571"/>
                  </a:lnTo>
                  <a:lnTo>
                    <a:pt x="325" y="574"/>
                  </a:lnTo>
                  <a:lnTo>
                    <a:pt x="310" y="583"/>
                  </a:lnTo>
                  <a:lnTo>
                    <a:pt x="299" y="594"/>
                  </a:lnTo>
                  <a:lnTo>
                    <a:pt x="290" y="609"/>
                  </a:lnTo>
                  <a:lnTo>
                    <a:pt x="288" y="625"/>
                  </a:lnTo>
                  <a:lnTo>
                    <a:pt x="288" y="687"/>
                  </a:lnTo>
                  <a:lnTo>
                    <a:pt x="290" y="704"/>
                  </a:lnTo>
                  <a:lnTo>
                    <a:pt x="299" y="719"/>
                  </a:lnTo>
                  <a:lnTo>
                    <a:pt x="310" y="730"/>
                  </a:lnTo>
                  <a:lnTo>
                    <a:pt x="325" y="739"/>
                  </a:lnTo>
                  <a:lnTo>
                    <a:pt x="342" y="741"/>
                  </a:lnTo>
                  <a:lnTo>
                    <a:pt x="570" y="741"/>
                  </a:lnTo>
                  <a:lnTo>
                    <a:pt x="570" y="970"/>
                  </a:lnTo>
                  <a:lnTo>
                    <a:pt x="573" y="987"/>
                  </a:lnTo>
                  <a:lnTo>
                    <a:pt x="582" y="1003"/>
                  </a:lnTo>
                  <a:lnTo>
                    <a:pt x="593" y="1014"/>
                  </a:lnTo>
                  <a:lnTo>
                    <a:pt x="608" y="1022"/>
                  </a:lnTo>
                  <a:lnTo>
                    <a:pt x="625" y="1025"/>
                  </a:lnTo>
                  <a:lnTo>
                    <a:pt x="685" y="1025"/>
                  </a:lnTo>
                  <a:lnTo>
                    <a:pt x="703" y="1022"/>
                  </a:lnTo>
                  <a:lnTo>
                    <a:pt x="718" y="1014"/>
                  </a:lnTo>
                  <a:lnTo>
                    <a:pt x="729" y="1003"/>
                  </a:lnTo>
                  <a:lnTo>
                    <a:pt x="737" y="987"/>
                  </a:lnTo>
                  <a:lnTo>
                    <a:pt x="740" y="970"/>
                  </a:lnTo>
                  <a:lnTo>
                    <a:pt x="740" y="741"/>
                  </a:lnTo>
                  <a:lnTo>
                    <a:pt x="969" y="741"/>
                  </a:lnTo>
                  <a:lnTo>
                    <a:pt x="986" y="739"/>
                  </a:lnTo>
                  <a:lnTo>
                    <a:pt x="1001" y="730"/>
                  </a:lnTo>
                  <a:lnTo>
                    <a:pt x="1012" y="719"/>
                  </a:lnTo>
                  <a:lnTo>
                    <a:pt x="1020" y="704"/>
                  </a:lnTo>
                  <a:lnTo>
                    <a:pt x="1024" y="687"/>
                  </a:lnTo>
                  <a:lnTo>
                    <a:pt x="1024" y="625"/>
                  </a:lnTo>
                  <a:lnTo>
                    <a:pt x="1020" y="609"/>
                  </a:lnTo>
                  <a:lnTo>
                    <a:pt x="1012" y="594"/>
                  </a:lnTo>
                  <a:lnTo>
                    <a:pt x="1001" y="583"/>
                  </a:lnTo>
                  <a:lnTo>
                    <a:pt x="986" y="574"/>
                  </a:lnTo>
                  <a:lnTo>
                    <a:pt x="969" y="571"/>
                  </a:lnTo>
                  <a:lnTo>
                    <a:pt x="740" y="571"/>
                  </a:lnTo>
                  <a:lnTo>
                    <a:pt x="740" y="343"/>
                  </a:lnTo>
                  <a:lnTo>
                    <a:pt x="737" y="326"/>
                  </a:lnTo>
                  <a:lnTo>
                    <a:pt x="729" y="310"/>
                  </a:lnTo>
                  <a:lnTo>
                    <a:pt x="718" y="299"/>
                  </a:lnTo>
                  <a:lnTo>
                    <a:pt x="703" y="291"/>
                  </a:lnTo>
                  <a:lnTo>
                    <a:pt x="685" y="288"/>
                  </a:lnTo>
                  <a:lnTo>
                    <a:pt x="625" y="288"/>
                  </a:lnTo>
                  <a:close/>
                  <a:moveTo>
                    <a:pt x="656" y="0"/>
                  </a:moveTo>
                  <a:lnTo>
                    <a:pt x="719" y="3"/>
                  </a:lnTo>
                  <a:lnTo>
                    <a:pt x="780" y="13"/>
                  </a:lnTo>
                  <a:lnTo>
                    <a:pt x="839" y="27"/>
                  </a:lnTo>
                  <a:lnTo>
                    <a:pt x="896" y="46"/>
                  </a:lnTo>
                  <a:lnTo>
                    <a:pt x="951" y="71"/>
                  </a:lnTo>
                  <a:lnTo>
                    <a:pt x="1003" y="100"/>
                  </a:lnTo>
                  <a:lnTo>
                    <a:pt x="1052" y="134"/>
                  </a:lnTo>
                  <a:lnTo>
                    <a:pt x="1097" y="172"/>
                  </a:lnTo>
                  <a:lnTo>
                    <a:pt x="1139" y="214"/>
                  </a:lnTo>
                  <a:lnTo>
                    <a:pt x="1177" y="259"/>
                  </a:lnTo>
                  <a:lnTo>
                    <a:pt x="1211" y="308"/>
                  </a:lnTo>
                  <a:lnTo>
                    <a:pt x="1239" y="360"/>
                  </a:lnTo>
                  <a:lnTo>
                    <a:pt x="1265" y="415"/>
                  </a:lnTo>
                  <a:lnTo>
                    <a:pt x="1284" y="472"/>
                  </a:lnTo>
                  <a:lnTo>
                    <a:pt x="1298" y="532"/>
                  </a:lnTo>
                  <a:lnTo>
                    <a:pt x="1308" y="593"/>
                  </a:lnTo>
                  <a:lnTo>
                    <a:pt x="1311" y="656"/>
                  </a:lnTo>
                  <a:lnTo>
                    <a:pt x="1308" y="719"/>
                  </a:lnTo>
                  <a:lnTo>
                    <a:pt x="1298" y="781"/>
                  </a:lnTo>
                  <a:lnTo>
                    <a:pt x="1284" y="840"/>
                  </a:lnTo>
                  <a:lnTo>
                    <a:pt x="1265" y="898"/>
                  </a:lnTo>
                  <a:lnTo>
                    <a:pt x="1239" y="953"/>
                  </a:lnTo>
                  <a:lnTo>
                    <a:pt x="1211" y="1005"/>
                  </a:lnTo>
                  <a:lnTo>
                    <a:pt x="1177" y="1054"/>
                  </a:lnTo>
                  <a:lnTo>
                    <a:pt x="1139" y="1098"/>
                  </a:lnTo>
                  <a:lnTo>
                    <a:pt x="1097" y="1140"/>
                  </a:lnTo>
                  <a:lnTo>
                    <a:pt x="1052" y="1179"/>
                  </a:lnTo>
                  <a:lnTo>
                    <a:pt x="1003" y="1213"/>
                  </a:lnTo>
                  <a:lnTo>
                    <a:pt x="951" y="1242"/>
                  </a:lnTo>
                  <a:lnTo>
                    <a:pt x="896" y="1267"/>
                  </a:lnTo>
                  <a:lnTo>
                    <a:pt x="839" y="1286"/>
                  </a:lnTo>
                  <a:lnTo>
                    <a:pt x="780" y="1300"/>
                  </a:lnTo>
                  <a:lnTo>
                    <a:pt x="719" y="1309"/>
                  </a:lnTo>
                  <a:lnTo>
                    <a:pt x="656" y="1313"/>
                  </a:lnTo>
                  <a:lnTo>
                    <a:pt x="593" y="1309"/>
                  </a:lnTo>
                  <a:lnTo>
                    <a:pt x="531" y="1300"/>
                  </a:lnTo>
                  <a:lnTo>
                    <a:pt x="472" y="1286"/>
                  </a:lnTo>
                  <a:lnTo>
                    <a:pt x="415" y="1267"/>
                  </a:lnTo>
                  <a:lnTo>
                    <a:pt x="360" y="1242"/>
                  </a:lnTo>
                  <a:lnTo>
                    <a:pt x="308" y="1213"/>
                  </a:lnTo>
                  <a:lnTo>
                    <a:pt x="259" y="1179"/>
                  </a:lnTo>
                  <a:lnTo>
                    <a:pt x="214" y="1140"/>
                  </a:lnTo>
                  <a:lnTo>
                    <a:pt x="171" y="1098"/>
                  </a:lnTo>
                  <a:lnTo>
                    <a:pt x="134" y="1054"/>
                  </a:lnTo>
                  <a:lnTo>
                    <a:pt x="100" y="1005"/>
                  </a:lnTo>
                  <a:lnTo>
                    <a:pt x="70" y="953"/>
                  </a:lnTo>
                  <a:lnTo>
                    <a:pt x="46" y="898"/>
                  </a:lnTo>
                  <a:lnTo>
                    <a:pt x="27" y="840"/>
                  </a:lnTo>
                  <a:lnTo>
                    <a:pt x="12" y="781"/>
                  </a:lnTo>
                  <a:lnTo>
                    <a:pt x="3" y="719"/>
                  </a:lnTo>
                  <a:lnTo>
                    <a:pt x="0" y="656"/>
                  </a:lnTo>
                  <a:lnTo>
                    <a:pt x="3" y="593"/>
                  </a:lnTo>
                  <a:lnTo>
                    <a:pt x="12" y="532"/>
                  </a:lnTo>
                  <a:lnTo>
                    <a:pt x="27" y="472"/>
                  </a:lnTo>
                  <a:lnTo>
                    <a:pt x="46" y="415"/>
                  </a:lnTo>
                  <a:lnTo>
                    <a:pt x="70" y="360"/>
                  </a:lnTo>
                  <a:lnTo>
                    <a:pt x="100" y="308"/>
                  </a:lnTo>
                  <a:lnTo>
                    <a:pt x="134" y="259"/>
                  </a:lnTo>
                  <a:lnTo>
                    <a:pt x="171" y="214"/>
                  </a:lnTo>
                  <a:lnTo>
                    <a:pt x="214" y="172"/>
                  </a:lnTo>
                  <a:lnTo>
                    <a:pt x="259" y="134"/>
                  </a:lnTo>
                  <a:lnTo>
                    <a:pt x="308" y="100"/>
                  </a:lnTo>
                  <a:lnTo>
                    <a:pt x="360" y="71"/>
                  </a:lnTo>
                  <a:lnTo>
                    <a:pt x="415" y="46"/>
                  </a:lnTo>
                  <a:lnTo>
                    <a:pt x="472" y="27"/>
                  </a:lnTo>
                  <a:lnTo>
                    <a:pt x="531" y="13"/>
                  </a:lnTo>
                  <a:lnTo>
                    <a:pt x="593" y="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55" name="Google Shape;555;p38"/>
          <p:cNvGrpSpPr/>
          <p:nvPr/>
        </p:nvGrpSpPr>
        <p:grpSpPr>
          <a:xfrm>
            <a:off x="356335" y="2973999"/>
            <a:ext cx="327600" cy="269216"/>
            <a:chOff x="6912" y="4045"/>
            <a:chExt cx="205" cy="171"/>
          </a:xfrm>
        </p:grpSpPr>
        <p:sp>
          <p:nvSpPr>
            <p:cNvPr id="556" name="Google Shape;556;p38"/>
            <p:cNvSpPr/>
            <p:nvPr/>
          </p:nvSpPr>
          <p:spPr>
            <a:xfrm>
              <a:off x="6946" y="4076"/>
              <a:ext cx="72" cy="86"/>
            </a:xfrm>
            <a:custGeom>
              <a:rect b="b" l="l" r="r" t="t"/>
              <a:pathLst>
                <a:path extrusionOk="0" h="1380" w="1150">
                  <a:moveTo>
                    <a:pt x="575" y="0"/>
                  </a:moveTo>
                  <a:lnTo>
                    <a:pt x="617" y="2"/>
                  </a:lnTo>
                  <a:lnTo>
                    <a:pt x="654" y="8"/>
                  </a:lnTo>
                  <a:lnTo>
                    <a:pt x="689" y="17"/>
                  </a:lnTo>
                  <a:lnTo>
                    <a:pt x="720" y="29"/>
                  </a:lnTo>
                  <a:lnTo>
                    <a:pt x="747" y="45"/>
                  </a:lnTo>
                  <a:lnTo>
                    <a:pt x="770" y="62"/>
                  </a:lnTo>
                  <a:lnTo>
                    <a:pt x="792" y="82"/>
                  </a:lnTo>
                  <a:lnTo>
                    <a:pt x="810" y="105"/>
                  </a:lnTo>
                  <a:lnTo>
                    <a:pt x="826" y="128"/>
                  </a:lnTo>
                  <a:lnTo>
                    <a:pt x="840" y="155"/>
                  </a:lnTo>
                  <a:lnTo>
                    <a:pt x="851" y="181"/>
                  </a:lnTo>
                  <a:lnTo>
                    <a:pt x="860" y="210"/>
                  </a:lnTo>
                  <a:lnTo>
                    <a:pt x="868" y="238"/>
                  </a:lnTo>
                  <a:lnTo>
                    <a:pt x="873" y="268"/>
                  </a:lnTo>
                  <a:lnTo>
                    <a:pt x="878" y="297"/>
                  </a:lnTo>
                  <a:lnTo>
                    <a:pt x="880" y="328"/>
                  </a:lnTo>
                  <a:lnTo>
                    <a:pt x="882" y="358"/>
                  </a:lnTo>
                  <a:lnTo>
                    <a:pt x="883" y="386"/>
                  </a:lnTo>
                  <a:lnTo>
                    <a:pt x="889" y="385"/>
                  </a:lnTo>
                  <a:lnTo>
                    <a:pt x="894" y="384"/>
                  </a:lnTo>
                  <a:lnTo>
                    <a:pt x="899" y="384"/>
                  </a:lnTo>
                  <a:lnTo>
                    <a:pt x="912" y="385"/>
                  </a:lnTo>
                  <a:lnTo>
                    <a:pt x="922" y="391"/>
                  </a:lnTo>
                  <a:lnTo>
                    <a:pt x="930" y="399"/>
                  </a:lnTo>
                  <a:lnTo>
                    <a:pt x="936" y="411"/>
                  </a:lnTo>
                  <a:lnTo>
                    <a:pt x="940" y="425"/>
                  </a:lnTo>
                  <a:lnTo>
                    <a:pt x="944" y="440"/>
                  </a:lnTo>
                  <a:lnTo>
                    <a:pt x="946" y="458"/>
                  </a:lnTo>
                  <a:lnTo>
                    <a:pt x="947" y="478"/>
                  </a:lnTo>
                  <a:lnTo>
                    <a:pt x="947" y="498"/>
                  </a:lnTo>
                  <a:lnTo>
                    <a:pt x="945" y="521"/>
                  </a:lnTo>
                  <a:lnTo>
                    <a:pt x="939" y="544"/>
                  </a:lnTo>
                  <a:lnTo>
                    <a:pt x="932" y="568"/>
                  </a:lnTo>
                  <a:lnTo>
                    <a:pt x="922" y="590"/>
                  </a:lnTo>
                  <a:lnTo>
                    <a:pt x="911" y="610"/>
                  </a:lnTo>
                  <a:lnTo>
                    <a:pt x="898" y="629"/>
                  </a:lnTo>
                  <a:lnTo>
                    <a:pt x="883" y="643"/>
                  </a:lnTo>
                  <a:lnTo>
                    <a:pt x="869" y="652"/>
                  </a:lnTo>
                  <a:lnTo>
                    <a:pt x="855" y="655"/>
                  </a:lnTo>
                  <a:lnTo>
                    <a:pt x="846" y="653"/>
                  </a:lnTo>
                  <a:lnTo>
                    <a:pt x="838" y="648"/>
                  </a:lnTo>
                  <a:lnTo>
                    <a:pt x="816" y="693"/>
                  </a:lnTo>
                  <a:lnTo>
                    <a:pt x="791" y="736"/>
                  </a:lnTo>
                  <a:lnTo>
                    <a:pt x="762" y="775"/>
                  </a:lnTo>
                  <a:lnTo>
                    <a:pt x="731" y="809"/>
                  </a:lnTo>
                  <a:lnTo>
                    <a:pt x="723" y="820"/>
                  </a:lnTo>
                  <a:lnTo>
                    <a:pt x="716" y="833"/>
                  </a:lnTo>
                  <a:lnTo>
                    <a:pt x="714" y="847"/>
                  </a:lnTo>
                  <a:lnTo>
                    <a:pt x="718" y="866"/>
                  </a:lnTo>
                  <a:lnTo>
                    <a:pt x="725" y="883"/>
                  </a:lnTo>
                  <a:lnTo>
                    <a:pt x="736" y="897"/>
                  </a:lnTo>
                  <a:lnTo>
                    <a:pt x="750" y="908"/>
                  </a:lnTo>
                  <a:lnTo>
                    <a:pt x="766" y="915"/>
                  </a:lnTo>
                  <a:lnTo>
                    <a:pt x="785" y="917"/>
                  </a:lnTo>
                  <a:lnTo>
                    <a:pt x="860" y="917"/>
                  </a:lnTo>
                  <a:lnTo>
                    <a:pt x="903" y="920"/>
                  </a:lnTo>
                  <a:lnTo>
                    <a:pt x="944" y="929"/>
                  </a:lnTo>
                  <a:lnTo>
                    <a:pt x="982" y="945"/>
                  </a:lnTo>
                  <a:lnTo>
                    <a:pt x="1018" y="964"/>
                  </a:lnTo>
                  <a:lnTo>
                    <a:pt x="1050" y="989"/>
                  </a:lnTo>
                  <a:lnTo>
                    <a:pt x="1079" y="1017"/>
                  </a:lnTo>
                  <a:lnTo>
                    <a:pt x="1103" y="1050"/>
                  </a:lnTo>
                  <a:lnTo>
                    <a:pt x="1123" y="1085"/>
                  </a:lnTo>
                  <a:lnTo>
                    <a:pt x="1138" y="1124"/>
                  </a:lnTo>
                  <a:lnTo>
                    <a:pt x="1147" y="1165"/>
                  </a:lnTo>
                  <a:lnTo>
                    <a:pt x="1150" y="1208"/>
                  </a:lnTo>
                  <a:lnTo>
                    <a:pt x="1150" y="1288"/>
                  </a:lnTo>
                  <a:lnTo>
                    <a:pt x="1148" y="1310"/>
                  </a:lnTo>
                  <a:lnTo>
                    <a:pt x="1141" y="1329"/>
                  </a:lnTo>
                  <a:lnTo>
                    <a:pt x="1130" y="1345"/>
                  </a:lnTo>
                  <a:lnTo>
                    <a:pt x="1116" y="1360"/>
                  </a:lnTo>
                  <a:lnTo>
                    <a:pt x="1098" y="1371"/>
                  </a:lnTo>
                  <a:lnTo>
                    <a:pt x="1079" y="1377"/>
                  </a:lnTo>
                  <a:lnTo>
                    <a:pt x="1059" y="1380"/>
                  </a:lnTo>
                  <a:lnTo>
                    <a:pt x="91" y="1380"/>
                  </a:lnTo>
                  <a:lnTo>
                    <a:pt x="71" y="1377"/>
                  </a:lnTo>
                  <a:lnTo>
                    <a:pt x="52" y="1371"/>
                  </a:lnTo>
                  <a:lnTo>
                    <a:pt x="34" y="1360"/>
                  </a:lnTo>
                  <a:lnTo>
                    <a:pt x="20" y="1345"/>
                  </a:lnTo>
                  <a:lnTo>
                    <a:pt x="10" y="1329"/>
                  </a:lnTo>
                  <a:lnTo>
                    <a:pt x="3" y="1310"/>
                  </a:lnTo>
                  <a:lnTo>
                    <a:pt x="0" y="1288"/>
                  </a:lnTo>
                  <a:lnTo>
                    <a:pt x="0" y="1208"/>
                  </a:lnTo>
                  <a:lnTo>
                    <a:pt x="4" y="1165"/>
                  </a:lnTo>
                  <a:lnTo>
                    <a:pt x="13" y="1124"/>
                  </a:lnTo>
                  <a:lnTo>
                    <a:pt x="27" y="1085"/>
                  </a:lnTo>
                  <a:lnTo>
                    <a:pt x="47" y="1050"/>
                  </a:lnTo>
                  <a:lnTo>
                    <a:pt x="71" y="1017"/>
                  </a:lnTo>
                  <a:lnTo>
                    <a:pt x="99" y="989"/>
                  </a:lnTo>
                  <a:lnTo>
                    <a:pt x="132" y="964"/>
                  </a:lnTo>
                  <a:lnTo>
                    <a:pt x="168" y="945"/>
                  </a:lnTo>
                  <a:lnTo>
                    <a:pt x="206" y="929"/>
                  </a:lnTo>
                  <a:lnTo>
                    <a:pt x="247" y="920"/>
                  </a:lnTo>
                  <a:lnTo>
                    <a:pt x="290" y="917"/>
                  </a:lnTo>
                  <a:lnTo>
                    <a:pt x="364" y="917"/>
                  </a:lnTo>
                  <a:lnTo>
                    <a:pt x="384" y="915"/>
                  </a:lnTo>
                  <a:lnTo>
                    <a:pt x="400" y="908"/>
                  </a:lnTo>
                  <a:lnTo>
                    <a:pt x="414" y="897"/>
                  </a:lnTo>
                  <a:lnTo>
                    <a:pt x="425" y="883"/>
                  </a:lnTo>
                  <a:lnTo>
                    <a:pt x="432" y="866"/>
                  </a:lnTo>
                  <a:lnTo>
                    <a:pt x="434" y="847"/>
                  </a:lnTo>
                  <a:lnTo>
                    <a:pt x="432" y="834"/>
                  </a:lnTo>
                  <a:lnTo>
                    <a:pt x="427" y="820"/>
                  </a:lnTo>
                  <a:lnTo>
                    <a:pt x="418" y="809"/>
                  </a:lnTo>
                  <a:lnTo>
                    <a:pt x="394" y="783"/>
                  </a:lnTo>
                  <a:lnTo>
                    <a:pt x="370" y="753"/>
                  </a:lnTo>
                  <a:lnTo>
                    <a:pt x="350" y="720"/>
                  </a:lnTo>
                  <a:lnTo>
                    <a:pt x="331" y="687"/>
                  </a:lnTo>
                  <a:lnTo>
                    <a:pt x="313" y="651"/>
                  </a:lnTo>
                  <a:lnTo>
                    <a:pt x="309" y="653"/>
                  </a:lnTo>
                  <a:lnTo>
                    <a:pt x="304" y="654"/>
                  </a:lnTo>
                  <a:lnTo>
                    <a:pt x="299" y="655"/>
                  </a:lnTo>
                  <a:lnTo>
                    <a:pt x="285" y="652"/>
                  </a:lnTo>
                  <a:lnTo>
                    <a:pt x="271" y="643"/>
                  </a:lnTo>
                  <a:lnTo>
                    <a:pt x="256" y="629"/>
                  </a:lnTo>
                  <a:lnTo>
                    <a:pt x="244" y="610"/>
                  </a:lnTo>
                  <a:lnTo>
                    <a:pt x="232" y="590"/>
                  </a:lnTo>
                  <a:lnTo>
                    <a:pt x="222" y="568"/>
                  </a:lnTo>
                  <a:lnTo>
                    <a:pt x="215" y="544"/>
                  </a:lnTo>
                  <a:lnTo>
                    <a:pt x="209" y="521"/>
                  </a:lnTo>
                  <a:lnTo>
                    <a:pt x="207" y="498"/>
                  </a:lnTo>
                  <a:lnTo>
                    <a:pt x="208" y="478"/>
                  </a:lnTo>
                  <a:lnTo>
                    <a:pt x="208" y="458"/>
                  </a:lnTo>
                  <a:lnTo>
                    <a:pt x="210" y="440"/>
                  </a:lnTo>
                  <a:lnTo>
                    <a:pt x="214" y="425"/>
                  </a:lnTo>
                  <a:lnTo>
                    <a:pt x="219" y="411"/>
                  </a:lnTo>
                  <a:lnTo>
                    <a:pt x="225" y="399"/>
                  </a:lnTo>
                  <a:lnTo>
                    <a:pt x="233" y="391"/>
                  </a:lnTo>
                  <a:lnTo>
                    <a:pt x="243" y="385"/>
                  </a:lnTo>
                  <a:lnTo>
                    <a:pt x="255" y="384"/>
                  </a:lnTo>
                  <a:lnTo>
                    <a:pt x="261" y="384"/>
                  </a:lnTo>
                  <a:lnTo>
                    <a:pt x="266" y="385"/>
                  </a:lnTo>
                  <a:lnTo>
                    <a:pt x="267" y="358"/>
                  </a:lnTo>
                  <a:lnTo>
                    <a:pt x="268" y="330"/>
                  </a:lnTo>
                  <a:lnTo>
                    <a:pt x="272" y="301"/>
                  </a:lnTo>
                  <a:lnTo>
                    <a:pt x="275" y="274"/>
                  </a:lnTo>
                  <a:lnTo>
                    <a:pt x="279" y="245"/>
                  </a:lnTo>
                  <a:lnTo>
                    <a:pt x="285" y="218"/>
                  </a:lnTo>
                  <a:lnTo>
                    <a:pt x="293" y="191"/>
                  </a:lnTo>
                  <a:lnTo>
                    <a:pt x="302" y="165"/>
                  </a:lnTo>
                  <a:lnTo>
                    <a:pt x="313" y="140"/>
                  </a:lnTo>
                  <a:lnTo>
                    <a:pt x="327" y="117"/>
                  </a:lnTo>
                  <a:lnTo>
                    <a:pt x="342" y="94"/>
                  </a:lnTo>
                  <a:lnTo>
                    <a:pt x="360" y="74"/>
                  </a:lnTo>
                  <a:lnTo>
                    <a:pt x="382" y="56"/>
                  </a:lnTo>
                  <a:lnTo>
                    <a:pt x="406" y="39"/>
                  </a:lnTo>
                  <a:lnTo>
                    <a:pt x="432" y="26"/>
                  </a:lnTo>
                  <a:lnTo>
                    <a:pt x="463" y="15"/>
                  </a:lnTo>
                  <a:lnTo>
                    <a:pt x="497" y="7"/>
                  </a:lnTo>
                  <a:lnTo>
                    <a:pt x="534" y="2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7003" y="4084"/>
              <a:ext cx="55" cy="15"/>
            </a:xfrm>
            <a:custGeom>
              <a:rect b="b" l="l" r="r" t="t"/>
              <a:pathLst>
                <a:path extrusionOk="0" h="244" w="879">
                  <a:moveTo>
                    <a:pt x="0" y="0"/>
                  </a:moveTo>
                  <a:lnTo>
                    <a:pt x="811" y="0"/>
                  </a:lnTo>
                  <a:lnTo>
                    <a:pt x="829" y="3"/>
                  </a:lnTo>
                  <a:lnTo>
                    <a:pt x="845" y="10"/>
                  </a:lnTo>
                  <a:lnTo>
                    <a:pt x="858" y="20"/>
                  </a:lnTo>
                  <a:lnTo>
                    <a:pt x="870" y="35"/>
                  </a:lnTo>
                  <a:lnTo>
                    <a:pt x="877" y="51"/>
                  </a:lnTo>
                  <a:lnTo>
                    <a:pt x="879" y="68"/>
                  </a:lnTo>
                  <a:lnTo>
                    <a:pt x="879" y="176"/>
                  </a:lnTo>
                  <a:lnTo>
                    <a:pt x="877" y="195"/>
                  </a:lnTo>
                  <a:lnTo>
                    <a:pt x="870" y="210"/>
                  </a:lnTo>
                  <a:lnTo>
                    <a:pt x="858" y="224"/>
                  </a:lnTo>
                  <a:lnTo>
                    <a:pt x="845" y="234"/>
                  </a:lnTo>
                  <a:lnTo>
                    <a:pt x="829" y="242"/>
                  </a:lnTo>
                  <a:lnTo>
                    <a:pt x="811" y="244"/>
                  </a:lnTo>
                  <a:lnTo>
                    <a:pt x="88" y="244"/>
                  </a:lnTo>
                  <a:lnTo>
                    <a:pt x="76" y="224"/>
                  </a:lnTo>
                  <a:lnTo>
                    <a:pt x="63" y="208"/>
                  </a:lnTo>
                  <a:lnTo>
                    <a:pt x="47" y="195"/>
                  </a:lnTo>
                  <a:lnTo>
                    <a:pt x="42" y="150"/>
                  </a:lnTo>
                  <a:lnTo>
                    <a:pt x="34" y="107"/>
                  </a:lnTo>
                  <a:lnTo>
                    <a:pt x="25" y="68"/>
                  </a:lnTo>
                  <a:lnTo>
                    <a:pt x="1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7001" y="4111"/>
              <a:ext cx="57" cy="16"/>
            </a:xfrm>
            <a:custGeom>
              <a:rect b="b" l="l" r="r" t="t"/>
              <a:pathLst>
                <a:path extrusionOk="0" h="243" w="913">
                  <a:moveTo>
                    <a:pt x="138" y="0"/>
                  </a:moveTo>
                  <a:lnTo>
                    <a:pt x="845" y="0"/>
                  </a:lnTo>
                  <a:lnTo>
                    <a:pt x="863" y="2"/>
                  </a:lnTo>
                  <a:lnTo>
                    <a:pt x="879" y="9"/>
                  </a:lnTo>
                  <a:lnTo>
                    <a:pt x="892" y="19"/>
                  </a:lnTo>
                  <a:lnTo>
                    <a:pt x="904" y="33"/>
                  </a:lnTo>
                  <a:lnTo>
                    <a:pt x="911" y="49"/>
                  </a:lnTo>
                  <a:lnTo>
                    <a:pt x="913" y="68"/>
                  </a:lnTo>
                  <a:lnTo>
                    <a:pt x="913" y="175"/>
                  </a:lnTo>
                  <a:lnTo>
                    <a:pt x="911" y="190"/>
                  </a:lnTo>
                  <a:lnTo>
                    <a:pt x="905" y="204"/>
                  </a:lnTo>
                  <a:lnTo>
                    <a:pt x="862" y="223"/>
                  </a:lnTo>
                  <a:lnTo>
                    <a:pt x="820" y="243"/>
                  </a:lnTo>
                  <a:lnTo>
                    <a:pt x="0" y="243"/>
                  </a:lnTo>
                  <a:lnTo>
                    <a:pt x="0" y="179"/>
                  </a:lnTo>
                  <a:lnTo>
                    <a:pt x="7" y="168"/>
                  </a:lnTo>
                  <a:lnTo>
                    <a:pt x="30" y="158"/>
                  </a:lnTo>
                  <a:lnTo>
                    <a:pt x="52" y="143"/>
                  </a:lnTo>
                  <a:lnTo>
                    <a:pt x="72" y="125"/>
                  </a:lnTo>
                  <a:lnTo>
                    <a:pt x="90" y="104"/>
                  </a:lnTo>
                  <a:lnTo>
                    <a:pt x="105" y="79"/>
                  </a:lnTo>
                  <a:lnTo>
                    <a:pt x="119" y="54"/>
                  </a:lnTo>
                  <a:lnTo>
                    <a:pt x="130" y="2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6912" y="4045"/>
              <a:ext cx="188" cy="157"/>
            </a:xfrm>
            <a:custGeom>
              <a:rect b="b" l="l" r="r" t="t"/>
              <a:pathLst>
                <a:path extrusionOk="0" h="2506" w="3009">
                  <a:moveTo>
                    <a:pt x="474" y="0"/>
                  </a:moveTo>
                  <a:lnTo>
                    <a:pt x="2534" y="0"/>
                  </a:lnTo>
                  <a:lnTo>
                    <a:pt x="2583" y="3"/>
                  </a:lnTo>
                  <a:lnTo>
                    <a:pt x="2630" y="12"/>
                  </a:lnTo>
                  <a:lnTo>
                    <a:pt x="2676" y="26"/>
                  </a:lnTo>
                  <a:lnTo>
                    <a:pt x="2719" y="45"/>
                  </a:lnTo>
                  <a:lnTo>
                    <a:pt x="2760" y="69"/>
                  </a:lnTo>
                  <a:lnTo>
                    <a:pt x="2800" y="99"/>
                  </a:lnTo>
                  <a:lnTo>
                    <a:pt x="2836" y="132"/>
                  </a:lnTo>
                  <a:lnTo>
                    <a:pt x="2869" y="169"/>
                  </a:lnTo>
                  <a:lnTo>
                    <a:pt x="2901" y="210"/>
                  </a:lnTo>
                  <a:lnTo>
                    <a:pt x="2927" y="254"/>
                  </a:lnTo>
                  <a:lnTo>
                    <a:pt x="2952" y="302"/>
                  </a:lnTo>
                  <a:lnTo>
                    <a:pt x="2971" y="352"/>
                  </a:lnTo>
                  <a:lnTo>
                    <a:pt x="2987" y="405"/>
                  </a:lnTo>
                  <a:lnTo>
                    <a:pt x="2999" y="460"/>
                  </a:lnTo>
                  <a:lnTo>
                    <a:pt x="3006" y="517"/>
                  </a:lnTo>
                  <a:lnTo>
                    <a:pt x="3009" y="576"/>
                  </a:lnTo>
                  <a:lnTo>
                    <a:pt x="3009" y="1309"/>
                  </a:lnTo>
                  <a:lnTo>
                    <a:pt x="2949" y="1281"/>
                  </a:lnTo>
                  <a:lnTo>
                    <a:pt x="2886" y="1258"/>
                  </a:lnTo>
                  <a:lnTo>
                    <a:pt x="2819" y="1240"/>
                  </a:lnTo>
                  <a:lnTo>
                    <a:pt x="2819" y="576"/>
                  </a:lnTo>
                  <a:lnTo>
                    <a:pt x="2817" y="527"/>
                  </a:lnTo>
                  <a:lnTo>
                    <a:pt x="2811" y="480"/>
                  </a:lnTo>
                  <a:lnTo>
                    <a:pt x="2801" y="436"/>
                  </a:lnTo>
                  <a:lnTo>
                    <a:pt x="2787" y="395"/>
                  </a:lnTo>
                  <a:lnTo>
                    <a:pt x="2768" y="355"/>
                  </a:lnTo>
                  <a:lnTo>
                    <a:pt x="2748" y="319"/>
                  </a:lnTo>
                  <a:lnTo>
                    <a:pt x="2724" y="287"/>
                  </a:lnTo>
                  <a:lnTo>
                    <a:pt x="2697" y="258"/>
                  </a:lnTo>
                  <a:lnTo>
                    <a:pt x="2669" y="235"/>
                  </a:lnTo>
                  <a:lnTo>
                    <a:pt x="2638" y="215"/>
                  </a:lnTo>
                  <a:lnTo>
                    <a:pt x="2605" y="201"/>
                  </a:lnTo>
                  <a:lnTo>
                    <a:pt x="2570" y="192"/>
                  </a:lnTo>
                  <a:lnTo>
                    <a:pt x="2534" y="189"/>
                  </a:lnTo>
                  <a:lnTo>
                    <a:pt x="474" y="189"/>
                  </a:lnTo>
                  <a:lnTo>
                    <a:pt x="439" y="192"/>
                  </a:lnTo>
                  <a:lnTo>
                    <a:pt x="404" y="201"/>
                  </a:lnTo>
                  <a:lnTo>
                    <a:pt x="372" y="215"/>
                  </a:lnTo>
                  <a:lnTo>
                    <a:pt x="340" y="235"/>
                  </a:lnTo>
                  <a:lnTo>
                    <a:pt x="312" y="258"/>
                  </a:lnTo>
                  <a:lnTo>
                    <a:pt x="285" y="287"/>
                  </a:lnTo>
                  <a:lnTo>
                    <a:pt x="261" y="319"/>
                  </a:lnTo>
                  <a:lnTo>
                    <a:pt x="240" y="355"/>
                  </a:lnTo>
                  <a:lnTo>
                    <a:pt x="222" y="395"/>
                  </a:lnTo>
                  <a:lnTo>
                    <a:pt x="208" y="436"/>
                  </a:lnTo>
                  <a:lnTo>
                    <a:pt x="198" y="480"/>
                  </a:lnTo>
                  <a:lnTo>
                    <a:pt x="191" y="527"/>
                  </a:lnTo>
                  <a:lnTo>
                    <a:pt x="188" y="576"/>
                  </a:lnTo>
                  <a:lnTo>
                    <a:pt x="188" y="1929"/>
                  </a:lnTo>
                  <a:lnTo>
                    <a:pt x="191" y="1978"/>
                  </a:lnTo>
                  <a:lnTo>
                    <a:pt x="198" y="2025"/>
                  </a:lnTo>
                  <a:lnTo>
                    <a:pt x="208" y="2070"/>
                  </a:lnTo>
                  <a:lnTo>
                    <a:pt x="222" y="2112"/>
                  </a:lnTo>
                  <a:lnTo>
                    <a:pt x="240" y="2150"/>
                  </a:lnTo>
                  <a:lnTo>
                    <a:pt x="261" y="2186"/>
                  </a:lnTo>
                  <a:lnTo>
                    <a:pt x="285" y="2219"/>
                  </a:lnTo>
                  <a:lnTo>
                    <a:pt x="312" y="2247"/>
                  </a:lnTo>
                  <a:lnTo>
                    <a:pt x="340" y="2272"/>
                  </a:lnTo>
                  <a:lnTo>
                    <a:pt x="372" y="2291"/>
                  </a:lnTo>
                  <a:lnTo>
                    <a:pt x="404" y="2305"/>
                  </a:lnTo>
                  <a:lnTo>
                    <a:pt x="439" y="2313"/>
                  </a:lnTo>
                  <a:lnTo>
                    <a:pt x="474" y="2316"/>
                  </a:lnTo>
                  <a:lnTo>
                    <a:pt x="474" y="2316"/>
                  </a:lnTo>
                  <a:lnTo>
                    <a:pt x="1839" y="2316"/>
                  </a:lnTo>
                  <a:lnTo>
                    <a:pt x="1857" y="2366"/>
                  </a:lnTo>
                  <a:lnTo>
                    <a:pt x="1879" y="2414"/>
                  </a:lnTo>
                  <a:lnTo>
                    <a:pt x="1903" y="2461"/>
                  </a:lnTo>
                  <a:lnTo>
                    <a:pt x="1930" y="2506"/>
                  </a:lnTo>
                  <a:lnTo>
                    <a:pt x="474" y="2506"/>
                  </a:lnTo>
                  <a:lnTo>
                    <a:pt x="426" y="2503"/>
                  </a:lnTo>
                  <a:lnTo>
                    <a:pt x="379" y="2494"/>
                  </a:lnTo>
                  <a:lnTo>
                    <a:pt x="334" y="2480"/>
                  </a:lnTo>
                  <a:lnTo>
                    <a:pt x="290" y="2460"/>
                  </a:lnTo>
                  <a:lnTo>
                    <a:pt x="248" y="2436"/>
                  </a:lnTo>
                  <a:lnTo>
                    <a:pt x="210" y="2407"/>
                  </a:lnTo>
                  <a:lnTo>
                    <a:pt x="173" y="2374"/>
                  </a:lnTo>
                  <a:lnTo>
                    <a:pt x="139" y="2337"/>
                  </a:lnTo>
                  <a:lnTo>
                    <a:pt x="109" y="2296"/>
                  </a:lnTo>
                  <a:lnTo>
                    <a:pt x="81" y="2251"/>
                  </a:lnTo>
                  <a:lnTo>
                    <a:pt x="57" y="2204"/>
                  </a:lnTo>
                  <a:lnTo>
                    <a:pt x="38" y="2153"/>
                  </a:lnTo>
                  <a:lnTo>
                    <a:pt x="21" y="2100"/>
                  </a:lnTo>
                  <a:lnTo>
                    <a:pt x="9" y="2045"/>
                  </a:lnTo>
                  <a:lnTo>
                    <a:pt x="2" y="1988"/>
                  </a:lnTo>
                  <a:lnTo>
                    <a:pt x="0" y="1929"/>
                  </a:lnTo>
                  <a:lnTo>
                    <a:pt x="0" y="576"/>
                  </a:lnTo>
                  <a:lnTo>
                    <a:pt x="2" y="517"/>
                  </a:lnTo>
                  <a:lnTo>
                    <a:pt x="9" y="460"/>
                  </a:lnTo>
                  <a:lnTo>
                    <a:pt x="21" y="405"/>
                  </a:lnTo>
                  <a:lnTo>
                    <a:pt x="38" y="352"/>
                  </a:lnTo>
                  <a:lnTo>
                    <a:pt x="57" y="302"/>
                  </a:lnTo>
                  <a:lnTo>
                    <a:pt x="81" y="254"/>
                  </a:lnTo>
                  <a:lnTo>
                    <a:pt x="108" y="210"/>
                  </a:lnTo>
                  <a:lnTo>
                    <a:pt x="139" y="169"/>
                  </a:lnTo>
                  <a:lnTo>
                    <a:pt x="173" y="132"/>
                  </a:lnTo>
                  <a:lnTo>
                    <a:pt x="210" y="99"/>
                  </a:lnTo>
                  <a:lnTo>
                    <a:pt x="248" y="69"/>
                  </a:lnTo>
                  <a:lnTo>
                    <a:pt x="290" y="45"/>
                  </a:lnTo>
                  <a:lnTo>
                    <a:pt x="334" y="26"/>
                  </a:lnTo>
                  <a:lnTo>
                    <a:pt x="379" y="12"/>
                  </a:lnTo>
                  <a:lnTo>
                    <a:pt x="426" y="3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7035" y="4134"/>
              <a:ext cx="82" cy="82"/>
            </a:xfrm>
            <a:custGeom>
              <a:rect b="b" l="l" r="r" t="t"/>
              <a:pathLst>
                <a:path extrusionOk="0" h="1313" w="1311">
                  <a:moveTo>
                    <a:pt x="625" y="288"/>
                  </a:moveTo>
                  <a:lnTo>
                    <a:pt x="608" y="291"/>
                  </a:lnTo>
                  <a:lnTo>
                    <a:pt x="593" y="299"/>
                  </a:lnTo>
                  <a:lnTo>
                    <a:pt x="582" y="310"/>
                  </a:lnTo>
                  <a:lnTo>
                    <a:pt x="573" y="326"/>
                  </a:lnTo>
                  <a:lnTo>
                    <a:pt x="570" y="343"/>
                  </a:lnTo>
                  <a:lnTo>
                    <a:pt x="570" y="571"/>
                  </a:lnTo>
                  <a:lnTo>
                    <a:pt x="342" y="571"/>
                  </a:lnTo>
                  <a:lnTo>
                    <a:pt x="325" y="574"/>
                  </a:lnTo>
                  <a:lnTo>
                    <a:pt x="310" y="583"/>
                  </a:lnTo>
                  <a:lnTo>
                    <a:pt x="299" y="594"/>
                  </a:lnTo>
                  <a:lnTo>
                    <a:pt x="290" y="609"/>
                  </a:lnTo>
                  <a:lnTo>
                    <a:pt x="288" y="625"/>
                  </a:lnTo>
                  <a:lnTo>
                    <a:pt x="288" y="687"/>
                  </a:lnTo>
                  <a:lnTo>
                    <a:pt x="290" y="704"/>
                  </a:lnTo>
                  <a:lnTo>
                    <a:pt x="299" y="719"/>
                  </a:lnTo>
                  <a:lnTo>
                    <a:pt x="310" y="730"/>
                  </a:lnTo>
                  <a:lnTo>
                    <a:pt x="325" y="739"/>
                  </a:lnTo>
                  <a:lnTo>
                    <a:pt x="342" y="741"/>
                  </a:lnTo>
                  <a:lnTo>
                    <a:pt x="570" y="741"/>
                  </a:lnTo>
                  <a:lnTo>
                    <a:pt x="570" y="970"/>
                  </a:lnTo>
                  <a:lnTo>
                    <a:pt x="573" y="987"/>
                  </a:lnTo>
                  <a:lnTo>
                    <a:pt x="582" y="1003"/>
                  </a:lnTo>
                  <a:lnTo>
                    <a:pt x="593" y="1014"/>
                  </a:lnTo>
                  <a:lnTo>
                    <a:pt x="608" y="1022"/>
                  </a:lnTo>
                  <a:lnTo>
                    <a:pt x="625" y="1025"/>
                  </a:lnTo>
                  <a:lnTo>
                    <a:pt x="685" y="1025"/>
                  </a:lnTo>
                  <a:lnTo>
                    <a:pt x="703" y="1022"/>
                  </a:lnTo>
                  <a:lnTo>
                    <a:pt x="718" y="1014"/>
                  </a:lnTo>
                  <a:lnTo>
                    <a:pt x="729" y="1003"/>
                  </a:lnTo>
                  <a:lnTo>
                    <a:pt x="737" y="987"/>
                  </a:lnTo>
                  <a:lnTo>
                    <a:pt x="740" y="970"/>
                  </a:lnTo>
                  <a:lnTo>
                    <a:pt x="740" y="741"/>
                  </a:lnTo>
                  <a:lnTo>
                    <a:pt x="969" y="741"/>
                  </a:lnTo>
                  <a:lnTo>
                    <a:pt x="986" y="739"/>
                  </a:lnTo>
                  <a:lnTo>
                    <a:pt x="1001" y="730"/>
                  </a:lnTo>
                  <a:lnTo>
                    <a:pt x="1012" y="719"/>
                  </a:lnTo>
                  <a:lnTo>
                    <a:pt x="1020" y="704"/>
                  </a:lnTo>
                  <a:lnTo>
                    <a:pt x="1024" y="687"/>
                  </a:lnTo>
                  <a:lnTo>
                    <a:pt x="1024" y="625"/>
                  </a:lnTo>
                  <a:lnTo>
                    <a:pt x="1020" y="609"/>
                  </a:lnTo>
                  <a:lnTo>
                    <a:pt x="1012" y="594"/>
                  </a:lnTo>
                  <a:lnTo>
                    <a:pt x="1001" y="583"/>
                  </a:lnTo>
                  <a:lnTo>
                    <a:pt x="986" y="574"/>
                  </a:lnTo>
                  <a:lnTo>
                    <a:pt x="969" y="571"/>
                  </a:lnTo>
                  <a:lnTo>
                    <a:pt x="740" y="571"/>
                  </a:lnTo>
                  <a:lnTo>
                    <a:pt x="740" y="343"/>
                  </a:lnTo>
                  <a:lnTo>
                    <a:pt x="737" y="326"/>
                  </a:lnTo>
                  <a:lnTo>
                    <a:pt x="729" y="310"/>
                  </a:lnTo>
                  <a:lnTo>
                    <a:pt x="718" y="299"/>
                  </a:lnTo>
                  <a:lnTo>
                    <a:pt x="703" y="291"/>
                  </a:lnTo>
                  <a:lnTo>
                    <a:pt x="685" y="288"/>
                  </a:lnTo>
                  <a:lnTo>
                    <a:pt x="625" y="288"/>
                  </a:lnTo>
                  <a:close/>
                  <a:moveTo>
                    <a:pt x="656" y="0"/>
                  </a:moveTo>
                  <a:lnTo>
                    <a:pt x="719" y="3"/>
                  </a:lnTo>
                  <a:lnTo>
                    <a:pt x="780" y="13"/>
                  </a:lnTo>
                  <a:lnTo>
                    <a:pt x="839" y="27"/>
                  </a:lnTo>
                  <a:lnTo>
                    <a:pt x="896" y="46"/>
                  </a:lnTo>
                  <a:lnTo>
                    <a:pt x="951" y="71"/>
                  </a:lnTo>
                  <a:lnTo>
                    <a:pt x="1003" y="100"/>
                  </a:lnTo>
                  <a:lnTo>
                    <a:pt x="1052" y="134"/>
                  </a:lnTo>
                  <a:lnTo>
                    <a:pt x="1097" y="172"/>
                  </a:lnTo>
                  <a:lnTo>
                    <a:pt x="1139" y="214"/>
                  </a:lnTo>
                  <a:lnTo>
                    <a:pt x="1177" y="259"/>
                  </a:lnTo>
                  <a:lnTo>
                    <a:pt x="1211" y="308"/>
                  </a:lnTo>
                  <a:lnTo>
                    <a:pt x="1239" y="360"/>
                  </a:lnTo>
                  <a:lnTo>
                    <a:pt x="1265" y="415"/>
                  </a:lnTo>
                  <a:lnTo>
                    <a:pt x="1284" y="472"/>
                  </a:lnTo>
                  <a:lnTo>
                    <a:pt x="1298" y="532"/>
                  </a:lnTo>
                  <a:lnTo>
                    <a:pt x="1308" y="593"/>
                  </a:lnTo>
                  <a:lnTo>
                    <a:pt x="1311" y="656"/>
                  </a:lnTo>
                  <a:lnTo>
                    <a:pt x="1308" y="719"/>
                  </a:lnTo>
                  <a:lnTo>
                    <a:pt x="1298" y="781"/>
                  </a:lnTo>
                  <a:lnTo>
                    <a:pt x="1284" y="840"/>
                  </a:lnTo>
                  <a:lnTo>
                    <a:pt x="1265" y="898"/>
                  </a:lnTo>
                  <a:lnTo>
                    <a:pt x="1239" y="953"/>
                  </a:lnTo>
                  <a:lnTo>
                    <a:pt x="1211" y="1005"/>
                  </a:lnTo>
                  <a:lnTo>
                    <a:pt x="1177" y="1054"/>
                  </a:lnTo>
                  <a:lnTo>
                    <a:pt x="1139" y="1098"/>
                  </a:lnTo>
                  <a:lnTo>
                    <a:pt x="1097" y="1140"/>
                  </a:lnTo>
                  <a:lnTo>
                    <a:pt x="1052" y="1179"/>
                  </a:lnTo>
                  <a:lnTo>
                    <a:pt x="1003" y="1213"/>
                  </a:lnTo>
                  <a:lnTo>
                    <a:pt x="951" y="1242"/>
                  </a:lnTo>
                  <a:lnTo>
                    <a:pt x="896" y="1267"/>
                  </a:lnTo>
                  <a:lnTo>
                    <a:pt x="839" y="1286"/>
                  </a:lnTo>
                  <a:lnTo>
                    <a:pt x="780" y="1300"/>
                  </a:lnTo>
                  <a:lnTo>
                    <a:pt x="719" y="1309"/>
                  </a:lnTo>
                  <a:lnTo>
                    <a:pt x="656" y="1313"/>
                  </a:lnTo>
                  <a:lnTo>
                    <a:pt x="593" y="1309"/>
                  </a:lnTo>
                  <a:lnTo>
                    <a:pt x="531" y="1300"/>
                  </a:lnTo>
                  <a:lnTo>
                    <a:pt x="472" y="1286"/>
                  </a:lnTo>
                  <a:lnTo>
                    <a:pt x="415" y="1267"/>
                  </a:lnTo>
                  <a:lnTo>
                    <a:pt x="360" y="1242"/>
                  </a:lnTo>
                  <a:lnTo>
                    <a:pt x="308" y="1213"/>
                  </a:lnTo>
                  <a:lnTo>
                    <a:pt x="259" y="1179"/>
                  </a:lnTo>
                  <a:lnTo>
                    <a:pt x="214" y="1140"/>
                  </a:lnTo>
                  <a:lnTo>
                    <a:pt x="171" y="1098"/>
                  </a:lnTo>
                  <a:lnTo>
                    <a:pt x="134" y="1054"/>
                  </a:lnTo>
                  <a:lnTo>
                    <a:pt x="100" y="1005"/>
                  </a:lnTo>
                  <a:lnTo>
                    <a:pt x="70" y="953"/>
                  </a:lnTo>
                  <a:lnTo>
                    <a:pt x="46" y="898"/>
                  </a:lnTo>
                  <a:lnTo>
                    <a:pt x="27" y="840"/>
                  </a:lnTo>
                  <a:lnTo>
                    <a:pt x="12" y="781"/>
                  </a:lnTo>
                  <a:lnTo>
                    <a:pt x="3" y="719"/>
                  </a:lnTo>
                  <a:lnTo>
                    <a:pt x="0" y="656"/>
                  </a:lnTo>
                  <a:lnTo>
                    <a:pt x="3" y="593"/>
                  </a:lnTo>
                  <a:lnTo>
                    <a:pt x="12" y="532"/>
                  </a:lnTo>
                  <a:lnTo>
                    <a:pt x="27" y="472"/>
                  </a:lnTo>
                  <a:lnTo>
                    <a:pt x="46" y="415"/>
                  </a:lnTo>
                  <a:lnTo>
                    <a:pt x="70" y="360"/>
                  </a:lnTo>
                  <a:lnTo>
                    <a:pt x="100" y="308"/>
                  </a:lnTo>
                  <a:lnTo>
                    <a:pt x="134" y="259"/>
                  </a:lnTo>
                  <a:lnTo>
                    <a:pt x="171" y="214"/>
                  </a:lnTo>
                  <a:lnTo>
                    <a:pt x="214" y="172"/>
                  </a:lnTo>
                  <a:lnTo>
                    <a:pt x="259" y="134"/>
                  </a:lnTo>
                  <a:lnTo>
                    <a:pt x="308" y="100"/>
                  </a:lnTo>
                  <a:lnTo>
                    <a:pt x="360" y="71"/>
                  </a:lnTo>
                  <a:lnTo>
                    <a:pt x="415" y="46"/>
                  </a:lnTo>
                  <a:lnTo>
                    <a:pt x="472" y="27"/>
                  </a:lnTo>
                  <a:lnTo>
                    <a:pt x="531" y="13"/>
                  </a:lnTo>
                  <a:lnTo>
                    <a:pt x="593" y="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561" name="Google Shape;5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400" y="1534900"/>
            <a:ext cx="2868025" cy="2879874"/>
          </a:xfrm>
          <a:prstGeom prst="rect">
            <a:avLst/>
          </a:prstGeom>
          <a:noFill/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2" name="Google Shape;5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900" y="2048675"/>
            <a:ext cx="2466331" cy="925325"/>
          </a:xfrm>
          <a:prstGeom prst="rect">
            <a:avLst/>
          </a:prstGeom>
          <a:noFill/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39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9"/>
          <p:cNvSpPr txBox="1"/>
          <p:nvPr/>
        </p:nvSpPr>
        <p:spPr>
          <a:xfrm>
            <a:off x="931050" y="1630788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Установка apk-файла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39"/>
          <p:cNvSpPr txBox="1"/>
          <p:nvPr/>
        </p:nvSpPr>
        <p:spPr>
          <a:xfrm>
            <a:off x="931050" y="2680219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Настройка подключения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39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3.1 Мобильное устройство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1" name="Google Shape;571;p39"/>
          <p:cNvSpPr txBox="1"/>
          <p:nvPr/>
        </p:nvSpPr>
        <p:spPr>
          <a:xfrm>
            <a:off x="931050" y="3729632"/>
            <a:ext cx="3600000" cy="8568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данными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39"/>
          <p:cNvSpPr/>
          <p:nvPr/>
        </p:nvSpPr>
        <p:spPr>
          <a:xfrm>
            <a:off x="447678" y="1941831"/>
            <a:ext cx="144902" cy="252003"/>
          </a:xfrm>
          <a:custGeom>
            <a:rect b="b" l="l" r="r" t="t"/>
            <a:pathLst>
              <a:path extrusionOk="0" h="3831" w="2157">
                <a:moveTo>
                  <a:pt x="1066" y="3334"/>
                </a:moveTo>
                <a:lnTo>
                  <a:pt x="1043" y="3337"/>
                </a:lnTo>
                <a:lnTo>
                  <a:pt x="1022" y="3345"/>
                </a:lnTo>
                <a:lnTo>
                  <a:pt x="1004" y="3359"/>
                </a:lnTo>
                <a:lnTo>
                  <a:pt x="990" y="3377"/>
                </a:lnTo>
                <a:lnTo>
                  <a:pt x="982" y="3398"/>
                </a:lnTo>
                <a:lnTo>
                  <a:pt x="978" y="3422"/>
                </a:lnTo>
                <a:lnTo>
                  <a:pt x="982" y="3445"/>
                </a:lnTo>
                <a:lnTo>
                  <a:pt x="990" y="3467"/>
                </a:lnTo>
                <a:lnTo>
                  <a:pt x="1004" y="3484"/>
                </a:lnTo>
                <a:lnTo>
                  <a:pt x="1022" y="3498"/>
                </a:lnTo>
                <a:lnTo>
                  <a:pt x="1043" y="3508"/>
                </a:lnTo>
                <a:lnTo>
                  <a:pt x="1066" y="3510"/>
                </a:lnTo>
                <a:lnTo>
                  <a:pt x="1090" y="3508"/>
                </a:lnTo>
                <a:lnTo>
                  <a:pt x="1111" y="3498"/>
                </a:lnTo>
                <a:lnTo>
                  <a:pt x="1128" y="3484"/>
                </a:lnTo>
                <a:lnTo>
                  <a:pt x="1143" y="3467"/>
                </a:lnTo>
                <a:lnTo>
                  <a:pt x="1151" y="3445"/>
                </a:lnTo>
                <a:lnTo>
                  <a:pt x="1154" y="3422"/>
                </a:lnTo>
                <a:lnTo>
                  <a:pt x="1151" y="3398"/>
                </a:lnTo>
                <a:lnTo>
                  <a:pt x="1143" y="3377"/>
                </a:lnTo>
                <a:lnTo>
                  <a:pt x="1128" y="3359"/>
                </a:lnTo>
                <a:lnTo>
                  <a:pt x="1111" y="3345"/>
                </a:lnTo>
                <a:lnTo>
                  <a:pt x="1090" y="3337"/>
                </a:lnTo>
                <a:lnTo>
                  <a:pt x="1066" y="3334"/>
                </a:lnTo>
                <a:close/>
                <a:moveTo>
                  <a:pt x="175" y="608"/>
                </a:moveTo>
                <a:lnTo>
                  <a:pt x="175" y="3223"/>
                </a:lnTo>
                <a:lnTo>
                  <a:pt x="1983" y="3223"/>
                </a:lnTo>
                <a:lnTo>
                  <a:pt x="1983" y="608"/>
                </a:lnTo>
                <a:lnTo>
                  <a:pt x="175" y="608"/>
                </a:lnTo>
                <a:close/>
                <a:moveTo>
                  <a:pt x="872" y="321"/>
                </a:moveTo>
                <a:lnTo>
                  <a:pt x="861" y="323"/>
                </a:lnTo>
                <a:lnTo>
                  <a:pt x="853" y="329"/>
                </a:lnTo>
                <a:lnTo>
                  <a:pt x="847" y="337"/>
                </a:lnTo>
                <a:lnTo>
                  <a:pt x="845" y="348"/>
                </a:lnTo>
                <a:lnTo>
                  <a:pt x="847" y="357"/>
                </a:lnTo>
                <a:lnTo>
                  <a:pt x="853" y="367"/>
                </a:lnTo>
                <a:lnTo>
                  <a:pt x="861" y="372"/>
                </a:lnTo>
                <a:lnTo>
                  <a:pt x="872" y="374"/>
                </a:lnTo>
                <a:lnTo>
                  <a:pt x="1261" y="374"/>
                </a:lnTo>
                <a:lnTo>
                  <a:pt x="1271" y="372"/>
                </a:lnTo>
                <a:lnTo>
                  <a:pt x="1280" y="367"/>
                </a:lnTo>
                <a:lnTo>
                  <a:pt x="1285" y="357"/>
                </a:lnTo>
                <a:lnTo>
                  <a:pt x="1288" y="348"/>
                </a:lnTo>
                <a:lnTo>
                  <a:pt x="1285" y="337"/>
                </a:lnTo>
                <a:lnTo>
                  <a:pt x="1280" y="329"/>
                </a:lnTo>
                <a:lnTo>
                  <a:pt x="1271" y="323"/>
                </a:lnTo>
                <a:lnTo>
                  <a:pt x="1261" y="321"/>
                </a:lnTo>
                <a:lnTo>
                  <a:pt x="872" y="321"/>
                </a:lnTo>
                <a:close/>
                <a:moveTo>
                  <a:pt x="152" y="0"/>
                </a:moveTo>
                <a:lnTo>
                  <a:pt x="2005" y="0"/>
                </a:lnTo>
                <a:lnTo>
                  <a:pt x="2035" y="4"/>
                </a:lnTo>
                <a:lnTo>
                  <a:pt x="2065" y="12"/>
                </a:lnTo>
                <a:lnTo>
                  <a:pt x="2091" y="26"/>
                </a:lnTo>
                <a:lnTo>
                  <a:pt x="2113" y="45"/>
                </a:lnTo>
                <a:lnTo>
                  <a:pt x="2132" y="69"/>
                </a:lnTo>
                <a:lnTo>
                  <a:pt x="2146" y="95"/>
                </a:lnTo>
                <a:lnTo>
                  <a:pt x="2155" y="123"/>
                </a:lnTo>
                <a:lnTo>
                  <a:pt x="2157" y="154"/>
                </a:lnTo>
                <a:lnTo>
                  <a:pt x="2157" y="3678"/>
                </a:lnTo>
                <a:lnTo>
                  <a:pt x="2155" y="3708"/>
                </a:lnTo>
                <a:lnTo>
                  <a:pt x="2146" y="3738"/>
                </a:lnTo>
                <a:lnTo>
                  <a:pt x="2132" y="3764"/>
                </a:lnTo>
                <a:lnTo>
                  <a:pt x="2113" y="3786"/>
                </a:lnTo>
                <a:lnTo>
                  <a:pt x="2091" y="3805"/>
                </a:lnTo>
                <a:lnTo>
                  <a:pt x="2065" y="3819"/>
                </a:lnTo>
                <a:lnTo>
                  <a:pt x="2035" y="3828"/>
                </a:lnTo>
                <a:lnTo>
                  <a:pt x="2005" y="3831"/>
                </a:lnTo>
                <a:lnTo>
                  <a:pt x="152" y="3831"/>
                </a:lnTo>
                <a:lnTo>
                  <a:pt x="122" y="3828"/>
                </a:lnTo>
                <a:lnTo>
                  <a:pt x="94" y="3819"/>
                </a:lnTo>
                <a:lnTo>
                  <a:pt x="67" y="3805"/>
                </a:lnTo>
                <a:lnTo>
                  <a:pt x="45" y="3786"/>
                </a:lnTo>
                <a:lnTo>
                  <a:pt x="26" y="3764"/>
                </a:lnTo>
                <a:lnTo>
                  <a:pt x="12" y="3738"/>
                </a:lnTo>
                <a:lnTo>
                  <a:pt x="4" y="3708"/>
                </a:lnTo>
                <a:lnTo>
                  <a:pt x="0" y="3678"/>
                </a:lnTo>
                <a:lnTo>
                  <a:pt x="0" y="1928"/>
                </a:lnTo>
                <a:lnTo>
                  <a:pt x="0" y="154"/>
                </a:lnTo>
                <a:lnTo>
                  <a:pt x="4" y="123"/>
                </a:lnTo>
                <a:lnTo>
                  <a:pt x="12" y="95"/>
                </a:lnTo>
                <a:lnTo>
                  <a:pt x="26" y="69"/>
                </a:lnTo>
                <a:lnTo>
                  <a:pt x="45" y="45"/>
                </a:lnTo>
                <a:lnTo>
                  <a:pt x="67" y="26"/>
                </a:lnTo>
                <a:lnTo>
                  <a:pt x="94" y="12"/>
                </a:lnTo>
                <a:lnTo>
                  <a:pt x="122" y="4"/>
                </a:lnTo>
                <a:lnTo>
                  <a:pt x="152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3" name="Google Shape;573;p39"/>
          <p:cNvSpPr/>
          <p:nvPr/>
        </p:nvSpPr>
        <p:spPr>
          <a:xfrm>
            <a:off x="447678" y="4023407"/>
            <a:ext cx="144902" cy="252003"/>
          </a:xfrm>
          <a:custGeom>
            <a:rect b="b" l="l" r="r" t="t"/>
            <a:pathLst>
              <a:path extrusionOk="0" h="3831" w="2157">
                <a:moveTo>
                  <a:pt x="1066" y="3334"/>
                </a:moveTo>
                <a:lnTo>
                  <a:pt x="1043" y="3337"/>
                </a:lnTo>
                <a:lnTo>
                  <a:pt x="1022" y="3345"/>
                </a:lnTo>
                <a:lnTo>
                  <a:pt x="1004" y="3359"/>
                </a:lnTo>
                <a:lnTo>
                  <a:pt x="990" y="3377"/>
                </a:lnTo>
                <a:lnTo>
                  <a:pt x="982" y="3398"/>
                </a:lnTo>
                <a:lnTo>
                  <a:pt x="978" y="3422"/>
                </a:lnTo>
                <a:lnTo>
                  <a:pt x="982" y="3445"/>
                </a:lnTo>
                <a:lnTo>
                  <a:pt x="990" y="3467"/>
                </a:lnTo>
                <a:lnTo>
                  <a:pt x="1004" y="3484"/>
                </a:lnTo>
                <a:lnTo>
                  <a:pt x="1022" y="3498"/>
                </a:lnTo>
                <a:lnTo>
                  <a:pt x="1043" y="3508"/>
                </a:lnTo>
                <a:lnTo>
                  <a:pt x="1066" y="3510"/>
                </a:lnTo>
                <a:lnTo>
                  <a:pt x="1090" y="3508"/>
                </a:lnTo>
                <a:lnTo>
                  <a:pt x="1111" y="3498"/>
                </a:lnTo>
                <a:lnTo>
                  <a:pt x="1128" y="3484"/>
                </a:lnTo>
                <a:lnTo>
                  <a:pt x="1143" y="3467"/>
                </a:lnTo>
                <a:lnTo>
                  <a:pt x="1151" y="3445"/>
                </a:lnTo>
                <a:lnTo>
                  <a:pt x="1154" y="3422"/>
                </a:lnTo>
                <a:lnTo>
                  <a:pt x="1151" y="3398"/>
                </a:lnTo>
                <a:lnTo>
                  <a:pt x="1143" y="3377"/>
                </a:lnTo>
                <a:lnTo>
                  <a:pt x="1128" y="3359"/>
                </a:lnTo>
                <a:lnTo>
                  <a:pt x="1111" y="3345"/>
                </a:lnTo>
                <a:lnTo>
                  <a:pt x="1090" y="3337"/>
                </a:lnTo>
                <a:lnTo>
                  <a:pt x="1066" y="3334"/>
                </a:lnTo>
                <a:close/>
                <a:moveTo>
                  <a:pt x="175" y="608"/>
                </a:moveTo>
                <a:lnTo>
                  <a:pt x="175" y="3223"/>
                </a:lnTo>
                <a:lnTo>
                  <a:pt x="1983" y="3223"/>
                </a:lnTo>
                <a:lnTo>
                  <a:pt x="1983" y="608"/>
                </a:lnTo>
                <a:lnTo>
                  <a:pt x="175" y="608"/>
                </a:lnTo>
                <a:close/>
                <a:moveTo>
                  <a:pt x="872" y="321"/>
                </a:moveTo>
                <a:lnTo>
                  <a:pt x="861" y="323"/>
                </a:lnTo>
                <a:lnTo>
                  <a:pt x="853" y="329"/>
                </a:lnTo>
                <a:lnTo>
                  <a:pt x="847" y="337"/>
                </a:lnTo>
                <a:lnTo>
                  <a:pt x="845" y="348"/>
                </a:lnTo>
                <a:lnTo>
                  <a:pt x="847" y="357"/>
                </a:lnTo>
                <a:lnTo>
                  <a:pt x="853" y="367"/>
                </a:lnTo>
                <a:lnTo>
                  <a:pt x="861" y="372"/>
                </a:lnTo>
                <a:lnTo>
                  <a:pt x="872" y="374"/>
                </a:lnTo>
                <a:lnTo>
                  <a:pt x="1261" y="374"/>
                </a:lnTo>
                <a:lnTo>
                  <a:pt x="1271" y="372"/>
                </a:lnTo>
                <a:lnTo>
                  <a:pt x="1280" y="367"/>
                </a:lnTo>
                <a:lnTo>
                  <a:pt x="1285" y="357"/>
                </a:lnTo>
                <a:lnTo>
                  <a:pt x="1288" y="348"/>
                </a:lnTo>
                <a:lnTo>
                  <a:pt x="1285" y="337"/>
                </a:lnTo>
                <a:lnTo>
                  <a:pt x="1280" y="329"/>
                </a:lnTo>
                <a:lnTo>
                  <a:pt x="1271" y="323"/>
                </a:lnTo>
                <a:lnTo>
                  <a:pt x="1261" y="321"/>
                </a:lnTo>
                <a:lnTo>
                  <a:pt x="872" y="321"/>
                </a:lnTo>
                <a:close/>
                <a:moveTo>
                  <a:pt x="152" y="0"/>
                </a:moveTo>
                <a:lnTo>
                  <a:pt x="2005" y="0"/>
                </a:lnTo>
                <a:lnTo>
                  <a:pt x="2035" y="4"/>
                </a:lnTo>
                <a:lnTo>
                  <a:pt x="2065" y="12"/>
                </a:lnTo>
                <a:lnTo>
                  <a:pt x="2091" y="26"/>
                </a:lnTo>
                <a:lnTo>
                  <a:pt x="2113" y="45"/>
                </a:lnTo>
                <a:lnTo>
                  <a:pt x="2132" y="69"/>
                </a:lnTo>
                <a:lnTo>
                  <a:pt x="2146" y="95"/>
                </a:lnTo>
                <a:lnTo>
                  <a:pt x="2155" y="123"/>
                </a:lnTo>
                <a:lnTo>
                  <a:pt x="2157" y="154"/>
                </a:lnTo>
                <a:lnTo>
                  <a:pt x="2157" y="3678"/>
                </a:lnTo>
                <a:lnTo>
                  <a:pt x="2155" y="3708"/>
                </a:lnTo>
                <a:lnTo>
                  <a:pt x="2146" y="3738"/>
                </a:lnTo>
                <a:lnTo>
                  <a:pt x="2132" y="3764"/>
                </a:lnTo>
                <a:lnTo>
                  <a:pt x="2113" y="3786"/>
                </a:lnTo>
                <a:lnTo>
                  <a:pt x="2091" y="3805"/>
                </a:lnTo>
                <a:lnTo>
                  <a:pt x="2065" y="3819"/>
                </a:lnTo>
                <a:lnTo>
                  <a:pt x="2035" y="3828"/>
                </a:lnTo>
                <a:lnTo>
                  <a:pt x="2005" y="3831"/>
                </a:lnTo>
                <a:lnTo>
                  <a:pt x="152" y="3831"/>
                </a:lnTo>
                <a:lnTo>
                  <a:pt x="122" y="3828"/>
                </a:lnTo>
                <a:lnTo>
                  <a:pt x="94" y="3819"/>
                </a:lnTo>
                <a:lnTo>
                  <a:pt x="67" y="3805"/>
                </a:lnTo>
                <a:lnTo>
                  <a:pt x="45" y="3786"/>
                </a:lnTo>
                <a:lnTo>
                  <a:pt x="26" y="3764"/>
                </a:lnTo>
                <a:lnTo>
                  <a:pt x="12" y="3738"/>
                </a:lnTo>
                <a:lnTo>
                  <a:pt x="4" y="3708"/>
                </a:lnTo>
                <a:lnTo>
                  <a:pt x="0" y="3678"/>
                </a:lnTo>
                <a:lnTo>
                  <a:pt x="0" y="1928"/>
                </a:lnTo>
                <a:lnTo>
                  <a:pt x="0" y="154"/>
                </a:lnTo>
                <a:lnTo>
                  <a:pt x="4" y="123"/>
                </a:lnTo>
                <a:lnTo>
                  <a:pt x="12" y="95"/>
                </a:lnTo>
                <a:lnTo>
                  <a:pt x="26" y="69"/>
                </a:lnTo>
                <a:lnTo>
                  <a:pt x="45" y="45"/>
                </a:lnTo>
                <a:lnTo>
                  <a:pt x="67" y="26"/>
                </a:lnTo>
                <a:lnTo>
                  <a:pt x="94" y="12"/>
                </a:lnTo>
                <a:lnTo>
                  <a:pt x="122" y="4"/>
                </a:lnTo>
                <a:lnTo>
                  <a:pt x="152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4" name="Google Shape;574;p39"/>
          <p:cNvSpPr/>
          <p:nvPr/>
        </p:nvSpPr>
        <p:spPr>
          <a:xfrm>
            <a:off x="447678" y="2982619"/>
            <a:ext cx="144902" cy="252003"/>
          </a:xfrm>
          <a:custGeom>
            <a:rect b="b" l="l" r="r" t="t"/>
            <a:pathLst>
              <a:path extrusionOk="0" h="3831" w="2157">
                <a:moveTo>
                  <a:pt x="1066" y="3334"/>
                </a:moveTo>
                <a:lnTo>
                  <a:pt x="1043" y="3337"/>
                </a:lnTo>
                <a:lnTo>
                  <a:pt x="1022" y="3345"/>
                </a:lnTo>
                <a:lnTo>
                  <a:pt x="1004" y="3359"/>
                </a:lnTo>
                <a:lnTo>
                  <a:pt x="990" y="3377"/>
                </a:lnTo>
                <a:lnTo>
                  <a:pt x="982" y="3398"/>
                </a:lnTo>
                <a:lnTo>
                  <a:pt x="978" y="3422"/>
                </a:lnTo>
                <a:lnTo>
                  <a:pt x="982" y="3445"/>
                </a:lnTo>
                <a:lnTo>
                  <a:pt x="990" y="3467"/>
                </a:lnTo>
                <a:lnTo>
                  <a:pt x="1004" y="3484"/>
                </a:lnTo>
                <a:lnTo>
                  <a:pt x="1022" y="3498"/>
                </a:lnTo>
                <a:lnTo>
                  <a:pt x="1043" y="3508"/>
                </a:lnTo>
                <a:lnTo>
                  <a:pt x="1066" y="3510"/>
                </a:lnTo>
                <a:lnTo>
                  <a:pt x="1090" y="3508"/>
                </a:lnTo>
                <a:lnTo>
                  <a:pt x="1111" y="3498"/>
                </a:lnTo>
                <a:lnTo>
                  <a:pt x="1128" y="3484"/>
                </a:lnTo>
                <a:lnTo>
                  <a:pt x="1143" y="3467"/>
                </a:lnTo>
                <a:lnTo>
                  <a:pt x="1151" y="3445"/>
                </a:lnTo>
                <a:lnTo>
                  <a:pt x="1154" y="3422"/>
                </a:lnTo>
                <a:lnTo>
                  <a:pt x="1151" y="3398"/>
                </a:lnTo>
                <a:lnTo>
                  <a:pt x="1143" y="3377"/>
                </a:lnTo>
                <a:lnTo>
                  <a:pt x="1128" y="3359"/>
                </a:lnTo>
                <a:lnTo>
                  <a:pt x="1111" y="3345"/>
                </a:lnTo>
                <a:lnTo>
                  <a:pt x="1090" y="3337"/>
                </a:lnTo>
                <a:lnTo>
                  <a:pt x="1066" y="3334"/>
                </a:lnTo>
                <a:close/>
                <a:moveTo>
                  <a:pt x="175" y="608"/>
                </a:moveTo>
                <a:lnTo>
                  <a:pt x="175" y="3223"/>
                </a:lnTo>
                <a:lnTo>
                  <a:pt x="1983" y="3223"/>
                </a:lnTo>
                <a:lnTo>
                  <a:pt x="1983" y="608"/>
                </a:lnTo>
                <a:lnTo>
                  <a:pt x="175" y="608"/>
                </a:lnTo>
                <a:close/>
                <a:moveTo>
                  <a:pt x="872" y="321"/>
                </a:moveTo>
                <a:lnTo>
                  <a:pt x="861" y="323"/>
                </a:lnTo>
                <a:lnTo>
                  <a:pt x="853" y="329"/>
                </a:lnTo>
                <a:lnTo>
                  <a:pt x="847" y="337"/>
                </a:lnTo>
                <a:lnTo>
                  <a:pt x="845" y="348"/>
                </a:lnTo>
                <a:lnTo>
                  <a:pt x="847" y="357"/>
                </a:lnTo>
                <a:lnTo>
                  <a:pt x="853" y="367"/>
                </a:lnTo>
                <a:lnTo>
                  <a:pt x="861" y="372"/>
                </a:lnTo>
                <a:lnTo>
                  <a:pt x="872" y="374"/>
                </a:lnTo>
                <a:lnTo>
                  <a:pt x="1261" y="374"/>
                </a:lnTo>
                <a:lnTo>
                  <a:pt x="1271" y="372"/>
                </a:lnTo>
                <a:lnTo>
                  <a:pt x="1280" y="367"/>
                </a:lnTo>
                <a:lnTo>
                  <a:pt x="1285" y="357"/>
                </a:lnTo>
                <a:lnTo>
                  <a:pt x="1288" y="348"/>
                </a:lnTo>
                <a:lnTo>
                  <a:pt x="1285" y="337"/>
                </a:lnTo>
                <a:lnTo>
                  <a:pt x="1280" y="329"/>
                </a:lnTo>
                <a:lnTo>
                  <a:pt x="1271" y="323"/>
                </a:lnTo>
                <a:lnTo>
                  <a:pt x="1261" y="321"/>
                </a:lnTo>
                <a:lnTo>
                  <a:pt x="872" y="321"/>
                </a:lnTo>
                <a:close/>
                <a:moveTo>
                  <a:pt x="152" y="0"/>
                </a:moveTo>
                <a:lnTo>
                  <a:pt x="2005" y="0"/>
                </a:lnTo>
                <a:lnTo>
                  <a:pt x="2035" y="4"/>
                </a:lnTo>
                <a:lnTo>
                  <a:pt x="2065" y="12"/>
                </a:lnTo>
                <a:lnTo>
                  <a:pt x="2091" y="26"/>
                </a:lnTo>
                <a:lnTo>
                  <a:pt x="2113" y="45"/>
                </a:lnTo>
                <a:lnTo>
                  <a:pt x="2132" y="69"/>
                </a:lnTo>
                <a:lnTo>
                  <a:pt x="2146" y="95"/>
                </a:lnTo>
                <a:lnTo>
                  <a:pt x="2155" y="123"/>
                </a:lnTo>
                <a:lnTo>
                  <a:pt x="2157" y="154"/>
                </a:lnTo>
                <a:lnTo>
                  <a:pt x="2157" y="3678"/>
                </a:lnTo>
                <a:lnTo>
                  <a:pt x="2155" y="3708"/>
                </a:lnTo>
                <a:lnTo>
                  <a:pt x="2146" y="3738"/>
                </a:lnTo>
                <a:lnTo>
                  <a:pt x="2132" y="3764"/>
                </a:lnTo>
                <a:lnTo>
                  <a:pt x="2113" y="3786"/>
                </a:lnTo>
                <a:lnTo>
                  <a:pt x="2091" y="3805"/>
                </a:lnTo>
                <a:lnTo>
                  <a:pt x="2065" y="3819"/>
                </a:lnTo>
                <a:lnTo>
                  <a:pt x="2035" y="3828"/>
                </a:lnTo>
                <a:lnTo>
                  <a:pt x="2005" y="3831"/>
                </a:lnTo>
                <a:lnTo>
                  <a:pt x="152" y="3831"/>
                </a:lnTo>
                <a:lnTo>
                  <a:pt x="122" y="3828"/>
                </a:lnTo>
                <a:lnTo>
                  <a:pt x="94" y="3819"/>
                </a:lnTo>
                <a:lnTo>
                  <a:pt x="67" y="3805"/>
                </a:lnTo>
                <a:lnTo>
                  <a:pt x="45" y="3786"/>
                </a:lnTo>
                <a:lnTo>
                  <a:pt x="26" y="3764"/>
                </a:lnTo>
                <a:lnTo>
                  <a:pt x="12" y="3738"/>
                </a:lnTo>
                <a:lnTo>
                  <a:pt x="4" y="3708"/>
                </a:lnTo>
                <a:lnTo>
                  <a:pt x="0" y="3678"/>
                </a:lnTo>
                <a:lnTo>
                  <a:pt x="0" y="1928"/>
                </a:lnTo>
                <a:lnTo>
                  <a:pt x="0" y="154"/>
                </a:lnTo>
                <a:lnTo>
                  <a:pt x="4" y="123"/>
                </a:lnTo>
                <a:lnTo>
                  <a:pt x="12" y="95"/>
                </a:lnTo>
                <a:lnTo>
                  <a:pt x="26" y="69"/>
                </a:lnTo>
                <a:lnTo>
                  <a:pt x="45" y="45"/>
                </a:lnTo>
                <a:lnTo>
                  <a:pt x="67" y="26"/>
                </a:lnTo>
                <a:lnTo>
                  <a:pt x="94" y="12"/>
                </a:lnTo>
                <a:lnTo>
                  <a:pt x="122" y="4"/>
                </a:lnTo>
                <a:lnTo>
                  <a:pt x="152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5" name="Google Shape;5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750" y="1534000"/>
            <a:ext cx="1440001" cy="2890092"/>
          </a:xfrm>
          <a:prstGeom prst="rect">
            <a:avLst/>
          </a:prstGeom>
          <a:noFill/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6" name="Google Shape;57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297" y="1722775"/>
            <a:ext cx="1440001" cy="2896824"/>
          </a:xfrm>
          <a:prstGeom prst="rect">
            <a:avLst/>
          </a:prstGeom>
          <a:noFill/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7" name="Google Shape;57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837" y="1876356"/>
            <a:ext cx="1440000" cy="2930468"/>
          </a:xfrm>
          <a:prstGeom prst="rect">
            <a:avLst/>
          </a:prstGeom>
          <a:noFill/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150"/>
            <a:ext cx="888422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40"/>
          <p:cNvGrpSpPr/>
          <p:nvPr/>
        </p:nvGrpSpPr>
        <p:grpSpPr>
          <a:xfrm>
            <a:off x="0" y="150"/>
            <a:ext cx="6754500" cy="5143500"/>
            <a:chOff x="0" y="150"/>
            <a:chExt cx="6754500" cy="5143500"/>
          </a:xfrm>
        </p:grpSpPr>
        <p:sp>
          <p:nvSpPr>
            <p:cNvPr id="585" name="Google Shape;585;p40"/>
            <p:cNvSpPr/>
            <p:nvPr/>
          </p:nvSpPr>
          <p:spPr>
            <a:xfrm>
              <a:off x="445800" y="150"/>
              <a:ext cx="6308700" cy="514350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/>
                <a:t> </a:t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0" y="150"/>
              <a:ext cx="445800" cy="5143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40"/>
          <p:cNvGrpSpPr/>
          <p:nvPr/>
        </p:nvGrpSpPr>
        <p:grpSpPr>
          <a:xfrm>
            <a:off x="-7" y="2661735"/>
            <a:ext cx="4250110" cy="1305274"/>
            <a:chOff x="810175" y="1647525"/>
            <a:chExt cx="3761825" cy="1116000"/>
          </a:xfrm>
        </p:grpSpPr>
        <p:sp>
          <p:nvSpPr>
            <p:cNvPr id="588" name="Google Shape;588;p40"/>
            <p:cNvSpPr/>
            <p:nvPr/>
          </p:nvSpPr>
          <p:spPr>
            <a:xfrm rot="-5400000">
              <a:off x="2177438" y="368963"/>
              <a:ext cx="1116000" cy="3673125"/>
            </a:xfrm>
            <a:prstGeom prst="flowChartOffpageConnector">
              <a:avLst/>
            </a:prstGeom>
            <a:solidFill>
              <a:srgbClr val="92BFD5">
                <a:alpha val="843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 rot="-5400000">
              <a:off x="2088738" y="368963"/>
              <a:ext cx="1116000" cy="3673125"/>
            </a:xfrm>
            <a:prstGeom prst="flowChartOffpageConnector">
              <a:avLst/>
            </a:prstGeom>
            <a:solidFill>
              <a:srgbClr val="05405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0"/>
            <p:cNvSpPr txBox="1"/>
            <p:nvPr/>
          </p:nvSpPr>
          <p:spPr>
            <a:xfrm>
              <a:off x="1692914" y="1836979"/>
              <a:ext cx="23307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>
                  <a:solidFill>
                    <a:srgbClr val="D2F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Технологии разработки</a:t>
              </a:r>
              <a:endParaRPr sz="2200">
                <a:solidFill>
                  <a:srgbClr val="D2F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91" name="Google Shape;591;p40"/>
          <p:cNvSpPr txBox="1"/>
          <p:nvPr/>
        </p:nvSpPr>
        <p:spPr>
          <a:xfrm>
            <a:off x="91825" y="2852675"/>
            <a:ext cx="110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D2F0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4800">
              <a:solidFill>
                <a:srgbClr val="D2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1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1"/>
          <p:cNvSpPr txBox="1"/>
          <p:nvPr/>
        </p:nvSpPr>
        <p:spPr>
          <a:xfrm>
            <a:off x="669150" y="1749488"/>
            <a:ext cx="279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сервер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41"/>
          <p:cNvSpPr txBox="1"/>
          <p:nvPr/>
        </p:nvSpPr>
        <p:spPr>
          <a:xfrm>
            <a:off x="669138" y="3366835"/>
            <a:ext cx="28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веб-админка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p41"/>
          <p:cNvSpPr txBox="1"/>
          <p:nvPr/>
        </p:nvSpPr>
        <p:spPr>
          <a:xfrm>
            <a:off x="4412838" y="3383544"/>
            <a:ext cx="433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учетная система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p41"/>
          <p:cNvSpPr txBox="1"/>
          <p:nvPr/>
        </p:nvSpPr>
        <p:spPr>
          <a:xfrm>
            <a:off x="4267550" y="1749466"/>
            <a:ext cx="423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мобильное устройство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1" name="Google Shape;601;p41"/>
          <p:cNvGrpSpPr/>
          <p:nvPr/>
        </p:nvGrpSpPr>
        <p:grpSpPr>
          <a:xfrm>
            <a:off x="746964" y="3353949"/>
            <a:ext cx="360000" cy="450874"/>
            <a:chOff x="6440" y="3410"/>
            <a:chExt cx="211" cy="263"/>
          </a:xfrm>
        </p:grpSpPr>
        <p:sp>
          <p:nvSpPr>
            <p:cNvPr id="602" name="Google Shape;602;p41"/>
            <p:cNvSpPr/>
            <p:nvPr/>
          </p:nvSpPr>
          <p:spPr>
            <a:xfrm>
              <a:off x="6468" y="3529"/>
              <a:ext cx="155" cy="55"/>
            </a:xfrm>
            <a:custGeom>
              <a:rect b="b" l="l" r="r" t="t"/>
              <a:pathLst>
                <a:path extrusionOk="0" h="710" w="2006">
                  <a:moveTo>
                    <a:pt x="929" y="0"/>
                  </a:moveTo>
                  <a:lnTo>
                    <a:pt x="1079" y="0"/>
                  </a:lnTo>
                  <a:lnTo>
                    <a:pt x="1079" y="272"/>
                  </a:lnTo>
                  <a:lnTo>
                    <a:pt x="1931" y="272"/>
                  </a:lnTo>
                  <a:lnTo>
                    <a:pt x="1951" y="275"/>
                  </a:lnTo>
                  <a:lnTo>
                    <a:pt x="1969" y="282"/>
                  </a:lnTo>
                  <a:lnTo>
                    <a:pt x="1984" y="294"/>
                  </a:lnTo>
                  <a:lnTo>
                    <a:pt x="1996" y="310"/>
                  </a:lnTo>
                  <a:lnTo>
                    <a:pt x="2004" y="328"/>
                  </a:lnTo>
                  <a:lnTo>
                    <a:pt x="2006" y="347"/>
                  </a:lnTo>
                  <a:lnTo>
                    <a:pt x="2006" y="710"/>
                  </a:lnTo>
                  <a:lnTo>
                    <a:pt x="1856" y="710"/>
                  </a:lnTo>
                  <a:lnTo>
                    <a:pt x="1856" y="422"/>
                  </a:lnTo>
                  <a:lnTo>
                    <a:pt x="150" y="422"/>
                  </a:lnTo>
                  <a:lnTo>
                    <a:pt x="150" y="699"/>
                  </a:lnTo>
                  <a:lnTo>
                    <a:pt x="0" y="699"/>
                  </a:lnTo>
                  <a:lnTo>
                    <a:pt x="0" y="347"/>
                  </a:lnTo>
                  <a:lnTo>
                    <a:pt x="3" y="328"/>
                  </a:lnTo>
                  <a:lnTo>
                    <a:pt x="10" y="309"/>
                  </a:lnTo>
                  <a:lnTo>
                    <a:pt x="23" y="294"/>
                  </a:lnTo>
                  <a:lnTo>
                    <a:pt x="37" y="282"/>
                  </a:lnTo>
                  <a:lnTo>
                    <a:pt x="56" y="275"/>
                  </a:lnTo>
                  <a:lnTo>
                    <a:pt x="76" y="272"/>
                  </a:lnTo>
                  <a:lnTo>
                    <a:pt x="929" y="272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6512" y="3410"/>
              <a:ext cx="67" cy="105"/>
            </a:xfrm>
            <a:custGeom>
              <a:rect b="b" l="l" r="r" t="t"/>
              <a:pathLst>
                <a:path extrusionOk="0" h="1357" w="867">
                  <a:moveTo>
                    <a:pt x="400" y="0"/>
                  </a:moveTo>
                  <a:lnTo>
                    <a:pt x="426" y="1"/>
                  </a:lnTo>
                  <a:lnTo>
                    <a:pt x="449" y="3"/>
                  </a:lnTo>
                  <a:lnTo>
                    <a:pt x="470" y="9"/>
                  </a:lnTo>
                  <a:lnTo>
                    <a:pt x="488" y="16"/>
                  </a:lnTo>
                  <a:lnTo>
                    <a:pt x="504" y="23"/>
                  </a:lnTo>
                  <a:lnTo>
                    <a:pt x="518" y="30"/>
                  </a:lnTo>
                  <a:lnTo>
                    <a:pt x="529" y="39"/>
                  </a:lnTo>
                  <a:lnTo>
                    <a:pt x="537" y="46"/>
                  </a:lnTo>
                  <a:lnTo>
                    <a:pt x="544" y="51"/>
                  </a:lnTo>
                  <a:lnTo>
                    <a:pt x="548" y="55"/>
                  </a:lnTo>
                  <a:lnTo>
                    <a:pt x="549" y="56"/>
                  </a:lnTo>
                  <a:lnTo>
                    <a:pt x="582" y="55"/>
                  </a:lnTo>
                  <a:lnTo>
                    <a:pt x="612" y="60"/>
                  </a:lnTo>
                  <a:lnTo>
                    <a:pt x="639" y="69"/>
                  </a:lnTo>
                  <a:lnTo>
                    <a:pt x="663" y="81"/>
                  </a:lnTo>
                  <a:lnTo>
                    <a:pt x="685" y="99"/>
                  </a:lnTo>
                  <a:lnTo>
                    <a:pt x="704" y="120"/>
                  </a:lnTo>
                  <a:lnTo>
                    <a:pt x="720" y="144"/>
                  </a:lnTo>
                  <a:lnTo>
                    <a:pt x="734" y="172"/>
                  </a:lnTo>
                  <a:lnTo>
                    <a:pt x="745" y="202"/>
                  </a:lnTo>
                  <a:lnTo>
                    <a:pt x="754" y="235"/>
                  </a:lnTo>
                  <a:lnTo>
                    <a:pt x="761" y="271"/>
                  </a:lnTo>
                  <a:lnTo>
                    <a:pt x="765" y="308"/>
                  </a:lnTo>
                  <a:lnTo>
                    <a:pt x="767" y="348"/>
                  </a:lnTo>
                  <a:lnTo>
                    <a:pt x="768" y="388"/>
                  </a:lnTo>
                  <a:lnTo>
                    <a:pt x="766" y="430"/>
                  </a:lnTo>
                  <a:lnTo>
                    <a:pt x="763" y="474"/>
                  </a:lnTo>
                  <a:lnTo>
                    <a:pt x="760" y="514"/>
                  </a:lnTo>
                  <a:lnTo>
                    <a:pt x="761" y="551"/>
                  </a:lnTo>
                  <a:lnTo>
                    <a:pt x="764" y="584"/>
                  </a:lnTo>
                  <a:lnTo>
                    <a:pt x="769" y="612"/>
                  </a:lnTo>
                  <a:lnTo>
                    <a:pt x="776" y="637"/>
                  </a:lnTo>
                  <a:lnTo>
                    <a:pt x="786" y="659"/>
                  </a:lnTo>
                  <a:lnTo>
                    <a:pt x="795" y="677"/>
                  </a:lnTo>
                  <a:lnTo>
                    <a:pt x="806" y="693"/>
                  </a:lnTo>
                  <a:lnTo>
                    <a:pt x="817" y="707"/>
                  </a:lnTo>
                  <a:lnTo>
                    <a:pt x="827" y="717"/>
                  </a:lnTo>
                  <a:lnTo>
                    <a:pt x="838" y="724"/>
                  </a:lnTo>
                  <a:lnTo>
                    <a:pt x="847" y="731"/>
                  </a:lnTo>
                  <a:lnTo>
                    <a:pt x="854" y="736"/>
                  </a:lnTo>
                  <a:lnTo>
                    <a:pt x="861" y="738"/>
                  </a:lnTo>
                  <a:lnTo>
                    <a:pt x="865" y="740"/>
                  </a:lnTo>
                  <a:lnTo>
                    <a:pt x="867" y="740"/>
                  </a:lnTo>
                  <a:lnTo>
                    <a:pt x="843" y="761"/>
                  </a:lnTo>
                  <a:lnTo>
                    <a:pt x="816" y="777"/>
                  </a:lnTo>
                  <a:lnTo>
                    <a:pt x="788" y="791"/>
                  </a:lnTo>
                  <a:lnTo>
                    <a:pt x="758" y="801"/>
                  </a:lnTo>
                  <a:lnTo>
                    <a:pt x="728" y="810"/>
                  </a:lnTo>
                  <a:lnTo>
                    <a:pt x="698" y="816"/>
                  </a:lnTo>
                  <a:lnTo>
                    <a:pt x="671" y="820"/>
                  </a:lnTo>
                  <a:lnTo>
                    <a:pt x="647" y="822"/>
                  </a:lnTo>
                  <a:lnTo>
                    <a:pt x="626" y="823"/>
                  </a:lnTo>
                  <a:lnTo>
                    <a:pt x="609" y="824"/>
                  </a:lnTo>
                  <a:lnTo>
                    <a:pt x="599" y="824"/>
                  </a:lnTo>
                  <a:lnTo>
                    <a:pt x="596" y="824"/>
                  </a:lnTo>
                  <a:lnTo>
                    <a:pt x="596" y="882"/>
                  </a:lnTo>
                  <a:lnTo>
                    <a:pt x="597" y="886"/>
                  </a:lnTo>
                  <a:lnTo>
                    <a:pt x="435" y="1357"/>
                  </a:lnTo>
                  <a:lnTo>
                    <a:pt x="274" y="886"/>
                  </a:lnTo>
                  <a:lnTo>
                    <a:pt x="274" y="825"/>
                  </a:lnTo>
                  <a:lnTo>
                    <a:pt x="232" y="824"/>
                  </a:lnTo>
                  <a:lnTo>
                    <a:pt x="192" y="821"/>
                  </a:lnTo>
                  <a:lnTo>
                    <a:pt x="158" y="816"/>
                  </a:lnTo>
                  <a:lnTo>
                    <a:pt x="128" y="809"/>
                  </a:lnTo>
                  <a:lnTo>
                    <a:pt x="101" y="800"/>
                  </a:lnTo>
                  <a:lnTo>
                    <a:pt x="78" y="791"/>
                  </a:lnTo>
                  <a:lnTo>
                    <a:pt x="58" y="782"/>
                  </a:lnTo>
                  <a:lnTo>
                    <a:pt x="41" y="772"/>
                  </a:lnTo>
                  <a:lnTo>
                    <a:pt x="28" y="763"/>
                  </a:lnTo>
                  <a:lnTo>
                    <a:pt x="17" y="754"/>
                  </a:lnTo>
                  <a:lnTo>
                    <a:pt x="9" y="747"/>
                  </a:lnTo>
                  <a:lnTo>
                    <a:pt x="4" y="741"/>
                  </a:lnTo>
                  <a:lnTo>
                    <a:pt x="1" y="738"/>
                  </a:lnTo>
                  <a:lnTo>
                    <a:pt x="0" y="736"/>
                  </a:lnTo>
                  <a:lnTo>
                    <a:pt x="1" y="736"/>
                  </a:lnTo>
                  <a:lnTo>
                    <a:pt x="4" y="736"/>
                  </a:lnTo>
                  <a:lnTo>
                    <a:pt x="9" y="735"/>
                  </a:lnTo>
                  <a:lnTo>
                    <a:pt x="15" y="733"/>
                  </a:lnTo>
                  <a:lnTo>
                    <a:pt x="23" y="728"/>
                  </a:lnTo>
                  <a:lnTo>
                    <a:pt x="31" y="723"/>
                  </a:lnTo>
                  <a:lnTo>
                    <a:pt x="40" y="716"/>
                  </a:lnTo>
                  <a:lnTo>
                    <a:pt x="50" y="707"/>
                  </a:lnTo>
                  <a:lnTo>
                    <a:pt x="59" y="695"/>
                  </a:lnTo>
                  <a:lnTo>
                    <a:pt x="69" y="680"/>
                  </a:lnTo>
                  <a:lnTo>
                    <a:pt x="79" y="662"/>
                  </a:lnTo>
                  <a:lnTo>
                    <a:pt x="87" y="640"/>
                  </a:lnTo>
                  <a:lnTo>
                    <a:pt x="95" y="614"/>
                  </a:lnTo>
                  <a:lnTo>
                    <a:pt x="102" y="584"/>
                  </a:lnTo>
                  <a:lnTo>
                    <a:pt x="108" y="548"/>
                  </a:lnTo>
                  <a:lnTo>
                    <a:pt x="111" y="509"/>
                  </a:lnTo>
                  <a:lnTo>
                    <a:pt x="113" y="464"/>
                  </a:lnTo>
                  <a:lnTo>
                    <a:pt x="113" y="414"/>
                  </a:lnTo>
                  <a:lnTo>
                    <a:pt x="113" y="363"/>
                  </a:lnTo>
                  <a:lnTo>
                    <a:pt x="116" y="316"/>
                  </a:lnTo>
                  <a:lnTo>
                    <a:pt x="121" y="275"/>
                  </a:lnTo>
                  <a:lnTo>
                    <a:pt x="129" y="237"/>
                  </a:lnTo>
                  <a:lnTo>
                    <a:pt x="138" y="204"/>
                  </a:lnTo>
                  <a:lnTo>
                    <a:pt x="148" y="174"/>
                  </a:lnTo>
                  <a:lnTo>
                    <a:pt x="160" y="148"/>
                  </a:lnTo>
                  <a:lnTo>
                    <a:pt x="173" y="125"/>
                  </a:lnTo>
                  <a:lnTo>
                    <a:pt x="187" y="105"/>
                  </a:lnTo>
                  <a:lnTo>
                    <a:pt x="201" y="88"/>
                  </a:lnTo>
                  <a:lnTo>
                    <a:pt x="217" y="73"/>
                  </a:lnTo>
                  <a:lnTo>
                    <a:pt x="232" y="61"/>
                  </a:lnTo>
                  <a:lnTo>
                    <a:pt x="246" y="50"/>
                  </a:lnTo>
                  <a:lnTo>
                    <a:pt x="261" y="42"/>
                  </a:lnTo>
                  <a:lnTo>
                    <a:pt x="274" y="35"/>
                  </a:lnTo>
                  <a:lnTo>
                    <a:pt x="287" y="28"/>
                  </a:lnTo>
                  <a:lnTo>
                    <a:pt x="298" y="24"/>
                  </a:lnTo>
                  <a:lnTo>
                    <a:pt x="309" y="20"/>
                  </a:lnTo>
                  <a:lnTo>
                    <a:pt x="342" y="10"/>
                  </a:lnTo>
                  <a:lnTo>
                    <a:pt x="372" y="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6500" y="3482"/>
              <a:ext cx="92" cy="35"/>
            </a:xfrm>
            <a:custGeom>
              <a:rect b="b" l="l" r="r" t="t"/>
              <a:pathLst>
                <a:path extrusionOk="0" h="457" w="1185">
                  <a:moveTo>
                    <a:pt x="372" y="0"/>
                  </a:moveTo>
                  <a:lnTo>
                    <a:pt x="306" y="189"/>
                  </a:lnTo>
                  <a:lnTo>
                    <a:pt x="396" y="181"/>
                  </a:lnTo>
                  <a:lnTo>
                    <a:pt x="592" y="425"/>
                  </a:lnTo>
                  <a:lnTo>
                    <a:pt x="790" y="181"/>
                  </a:lnTo>
                  <a:lnTo>
                    <a:pt x="879" y="189"/>
                  </a:lnTo>
                  <a:lnTo>
                    <a:pt x="816" y="0"/>
                  </a:lnTo>
                  <a:lnTo>
                    <a:pt x="849" y="18"/>
                  </a:lnTo>
                  <a:lnTo>
                    <a:pt x="1052" y="119"/>
                  </a:lnTo>
                  <a:lnTo>
                    <a:pt x="1077" y="134"/>
                  </a:lnTo>
                  <a:lnTo>
                    <a:pt x="1099" y="152"/>
                  </a:lnTo>
                  <a:lnTo>
                    <a:pt x="1119" y="174"/>
                  </a:lnTo>
                  <a:lnTo>
                    <a:pt x="1134" y="198"/>
                  </a:lnTo>
                  <a:lnTo>
                    <a:pt x="1146" y="225"/>
                  </a:lnTo>
                  <a:lnTo>
                    <a:pt x="1153" y="253"/>
                  </a:lnTo>
                  <a:lnTo>
                    <a:pt x="1185" y="432"/>
                  </a:lnTo>
                  <a:lnTo>
                    <a:pt x="1185" y="441"/>
                  </a:lnTo>
                  <a:lnTo>
                    <a:pt x="1181" y="450"/>
                  </a:lnTo>
                  <a:lnTo>
                    <a:pt x="1174" y="455"/>
                  </a:lnTo>
                  <a:lnTo>
                    <a:pt x="1164" y="457"/>
                  </a:lnTo>
                  <a:lnTo>
                    <a:pt x="19" y="457"/>
                  </a:lnTo>
                  <a:lnTo>
                    <a:pt x="10" y="455"/>
                  </a:lnTo>
                  <a:lnTo>
                    <a:pt x="4" y="449"/>
                  </a:lnTo>
                  <a:lnTo>
                    <a:pt x="0" y="441"/>
                  </a:lnTo>
                  <a:lnTo>
                    <a:pt x="0" y="431"/>
                  </a:lnTo>
                  <a:lnTo>
                    <a:pt x="32" y="252"/>
                  </a:lnTo>
                  <a:lnTo>
                    <a:pt x="40" y="224"/>
                  </a:lnTo>
                  <a:lnTo>
                    <a:pt x="52" y="198"/>
                  </a:lnTo>
                  <a:lnTo>
                    <a:pt x="67" y="173"/>
                  </a:lnTo>
                  <a:lnTo>
                    <a:pt x="86" y="152"/>
                  </a:lnTo>
                  <a:lnTo>
                    <a:pt x="108" y="134"/>
                  </a:lnTo>
                  <a:lnTo>
                    <a:pt x="134" y="118"/>
                  </a:lnTo>
                  <a:lnTo>
                    <a:pt x="331" y="2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6591" y="3593"/>
              <a:ext cx="51" cy="79"/>
            </a:xfrm>
            <a:custGeom>
              <a:rect b="b" l="l" r="r" t="t"/>
              <a:pathLst>
                <a:path extrusionOk="0" h="1019" w="652">
                  <a:moveTo>
                    <a:pt x="311" y="0"/>
                  </a:moveTo>
                  <a:lnTo>
                    <a:pt x="333" y="1"/>
                  </a:lnTo>
                  <a:lnTo>
                    <a:pt x="352" y="6"/>
                  </a:lnTo>
                  <a:lnTo>
                    <a:pt x="367" y="12"/>
                  </a:lnTo>
                  <a:lnTo>
                    <a:pt x="382" y="18"/>
                  </a:lnTo>
                  <a:lnTo>
                    <a:pt x="393" y="25"/>
                  </a:lnTo>
                  <a:lnTo>
                    <a:pt x="402" y="32"/>
                  </a:lnTo>
                  <a:lnTo>
                    <a:pt x="408" y="37"/>
                  </a:lnTo>
                  <a:lnTo>
                    <a:pt x="412" y="41"/>
                  </a:lnTo>
                  <a:lnTo>
                    <a:pt x="413" y="42"/>
                  </a:lnTo>
                  <a:lnTo>
                    <a:pt x="441" y="42"/>
                  </a:lnTo>
                  <a:lnTo>
                    <a:pt x="467" y="46"/>
                  </a:lnTo>
                  <a:lnTo>
                    <a:pt x="489" y="55"/>
                  </a:lnTo>
                  <a:lnTo>
                    <a:pt x="509" y="68"/>
                  </a:lnTo>
                  <a:lnTo>
                    <a:pt x="526" y="85"/>
                  </a:lnTo>
                  <a:lnTo>
                    <a:pt x="541" y="105"/>
                  </a:lnTo>
                  <a:lnTo>
                    <a:pt x="552" y="128"/>
                  </a:lnTo>
                  <a:lnTo>
                    <a:pt x="562" y="154"/>
                  </a:lnTo>
                  <a:lnTo>
                    <a:pt x="569" y="183"/>
                  </a:lnTo>
                  <a:lnTo>
                    <a:pt x="574" y="215"/>
                  </a:lnTo>
                  <a:lnTo>
                    <a:pt x="577" y="248"/>
                  </a:lnTo>
                  <a:lnTo>
                    <a:pt x="578" y="282"/>
                  </a:lnTo>
                  <a:lnTo>
                    <a:pt x="577" y="319"/>
                  </a:lnTo>
                  <a:lnTo>
                    <a:pt x="574" y="355"/>
                  </a:lnTo>
                  <a:lnTo>
                    <a:pt x="572" y="390"/>
                  </a:lnTo>
                  <a:lnTo>
                    <a:pt x="573" y="421"/>
                  </a:lnTo>
                  <a:lnTo>
                    <a:pt x="576" y="448"/>
                  </a:lnTo>
                  <a:lnTo>
                    <a:pt x="581" y="471"/>
                  </a:lnTo>
                  <a:lnTo>
                    <a:pt x="589" y="490"/>
                  </a:lnTo>
                  <a:lnTo>
                    <a:pt x="597" y="507"/>
                  </a:lnTo>
                  <a:lnTo>
                    <a:pt x="606" y="520"/>
                  </a:lnTo>
                  <a:lnTo>
                    <a:pt x="616" y="532"/>
                  </a:lnTo>
                  <a:lnTo>
                    <a:pt x="625" y="540"/>
                  </a:lnTo>
                  <a:lnTo>
                    <a:pt x="633" y="546"/>
                  </a:lnTo>
                  <a:lnTo>
                    <a:pt x="641" y="551"/>
                  </a:lnTo>
                  <a:lnTo>
                    <a:pt x="647" y="554"/>
                  </a:lnTo>
                  <a:lnTo>
                    <a:pt x="651" y="555"/>
                  </a:lnTo>
                  <a:lnTo>
                    <a:pt x="652" y="556"/>
                  </a:lnTo>
                  <a:lnTo>
                    <a:pt x="632" y="572"/>
                  </a:lnTo>
                  <a:lnTo>
                    <a:pt x="611" y="586"/>
                  </a:lnTo>
                  <a:lnTo>
                    <a:pt x="587" y="596"/>
                  </a:lnTo>
                  <a:lnTo>
                    <a:pt x="562" y="604"/>
                  </a:lnTo>
                  <a:lnTo>
                    <a:pt x="538" y="610"/>
                  </a:lnTo>
                  <a:lnTo>
                    <a:pt x="514" y="614"/>
                  </a:lnTo>
                  <a:lnTo>
                    <a:pt x="493" y="616"/>
                  </a:lnTo>
                  <a:lnTo>
                    <a:pt x="475" y="618"/>
                  </a:lnTo>
                  <a:lnTo>
                    <a:pt x="461" y="618"/>
                  </a:lnTo>
                  <a:lnTo>
                    <a:pt x="451" y="618"/>
                  </a:lnTo>
                  <a:lnTo>
                    <a:pt x="448" y="618"/>
                  </a:lnTo>
                  <a:lnTo>
                    <a:pt x="448" y="662"/>
                  </a:lnTo>
                  <a:lnTo>
                    <a:pt x="449" y="665"/>
                  </a:lnTo>
                  <a:lnTo>
                    <a:pt x="328" y="1019"/>
                  </a:lnTo>
                  <a:lnTo>
                    <a:pt x="207" y="664"/>
                  </a:lnTo>
                  <a:lnTo>
                    <a:pt x="207" y="620"/>
                  </a:lnTo>
                  <a:lnTo>
                    <a:pt x="170" y="619"/>
                  </a:lnTo>
                  <a:lnTo>
                    <a:pt x="136" y="615"/>
                  </a:lnTo>
                  <a:lnTo>
                    <a:pt x="107" y="610"/>
                  </a:lnTo>
                  <a:lnTo>
                    <a:pt x="82" y="604"/>
                  </a:lnTo>
                  <a:lnTo>
                    <a:pt x="61" y="595"/>
                  </a:lnTo>
                  <a:lnTo>
                    <a:pt x="44" y="587"/>
                  </a:lnTo>
                  <a:lnTo>
                    <a:pt x="29" y="579"/>
                  </a:lnTo>
                  <a:lnTo>
                    <a:pt x="19" y="570"/>
                  </a:lnTo>
                  <a:lnTo>
                    <a:pt x="11" y="563"/>
                  </a:lnTo>
                  <a:lnTo>
                    <a:pt x="4" y="558"/>
                  </a:lnTo>
                  <a:lnTo>
                    <a:pt x="1" y="555"/>
                  </a:lnTo>
                  <a:lnTo>
                    <a:pt x="0" y="553"/>
                  </a:lnTo>
                  <a:lnTo>
                    <a:pt x="1" y="553"/>
                  </a:lnTo>
                  <a:lnTo>
                    <a:pt x="4" y="553"/>
                  </a:lnTo>
                  <a:lnTo>
                    <a:pt x="8" y="552"/>
                  </a:lnTo>
                  <a:lnTo>
                    <a:pt x="15" y="549"/>
                  </a:lnTo>
                  <a:lnTo>
                    <a:pt x="22" y="545"/>
                  </a:lnTo>
                  <a:lnTo>
                    <a:pt x="29" y="540"/>
                  </a:lnTo>
                  <a:lnTo>
                    <a:pt x="38" y="532"/>
                  </a:lnTo>
                  <a:lnTo>
                    <a:pt x="46" y="523"/>
                  </a:lnTo>
                  <a:lnTo>
                    <a:pt x="53" y="509"/>
                  </a:lnTo>
                  <a:lnTo>
                    <a:pt x="61" y="493"/>
                  </a:lnTo>
                  <a:lnTo>
                    <a:pt x="69" y="474"/>
                  </a:lnTo>
                  <a:lnTo>
                    <a:pt x="75" y="451"/>
                  </a:lnTo>
                  <a:lnTo>
                    <a:pt x="80" y="423"/>
                  </a:lnTo>
                  <a:lnTo>
                    <a:pt x="84" y="390"/>
                  </a:lnTo>
                  <a:lnTo>
                    <a:pt x="86" y="353"/>
                  </a:lnTo>
                  <a:lnTo>
                    <a:pt x="86" y="311"/>
                  </a:lnTo>
                  <a:lnTo>
                    <a:pt x="86" y="269"/>
                  </a:lnTo>
                  <a:lnTo>
                    <a:pt x="90" y="230"/>
                  </a:lnTo>
                  <a:lnTo>
                    <a:pt x="94" y="196"/>
                  </a:lnTo>
                  <a:lnTo>
                    <a:pt x="101" y="166"/>
                  </a:lnTo>
                  <a:lnTo>
                    <a:pt x="109" y="139"/>
                  </a:lnTo>
                  <a:lnTo>
                    <a:pt x="120" y="116"/>
                  </a:lnTo>
                  <a:lnTo>
                    <a:pt x="130" y="96"/>
                  </a:lnTo>
                  <a:lnTo>
                    <a:pt x="142" y="78"/>
                  </a:lnTo>
                  <a:lnTo>
                    <a:pt x="154" y="65"/>
                  </a:lnTo>
                  <a:lnTo>
                    <a:pt x="167" y="52"/>
                  </a:lnTo>
                  <a:lnTo>
                    <a:pt x="179" y="42"/>
                  </a:lnTo>
                  <a:lnTo>
                    <a:pt x="191" y="34"/>
                  </a:lnTo>
                  <a:lnTo>
                    <a:pt x="203" y="27"/>
                  </a:lnTo>
                  <a:lnTo>
                    <a:pt x="214" y="22"/>
                  </a:lnTo>
                  <a:lnTo>
                    <a:pt x="224" y="18"/>
                  </a:lnTo>
                  <a:lnTo>
                    <a:pt x="233" y="15"/>
                  </a:lnTo>
                  <a:lnTo>
                    <a:pt x="261" y="6"/>
                  </a:lnTo>
                  <a:lnTo>
                    <a:pt x="287" y="1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6582" y="3647"/>
              <a:ext cx="69" cy="26"/>
            </a:xfrm>
            <a:custGeom>
              <a:rect b="b" l="l" r="r" t="t"/>
              <a:pathLst>
                <a:path extrusionOk="0" h="343" w="893">
                  <a:moveTo>
                    <a:pt x="279" y="0"/>
                  </a:moveTo>
                  <a:lnTo>
                    <a:pt x="231" y="143"/>
                  </a:lnTo>
                  <a:lnTo>
                    <a:pt x="298" y="138"/>
                  </a:lnTo>
                  <a:lnTo>
                    <a:pt x="447" y="322"/>
                  </a:lnTo>
                  <a:lnTo>
                    <a:pt x="595" y="139"/>
                  </a:lnTo>
                  <a:lnTo>
                    <a:pt x="662" y="144"/>
                  </a:lnTo>
                  <a:lnTo>
                    <a:pt x="614" y="1"/>
                  </a:lnTo>
                  <a:lnTo>
                    <a:pt x="640" y="15"/>
                  </a:lnTo>
                  <a:lnTo>
                    <a:pt x="793" y="91"/>
                  </a:lnTo>
                  <a:lnTo>
                    <a:pt x="815" y="104"/>
                  </a:lnTo>
                  <a:lnTo>
                    <a:pt x="835" y="122"/>
                  </a:lnTo>
                  <a:lnTo>
                    <a:pt x="850" y="142"/>
                  </a:lnTo>
                  <a:lnTo>
                    <a:pt x="862" y="166"/>
                  </a:lnTo>
                  <a:lnTo>
                    <a:pt x="869" y="191"/>
                  </a:lnTo>
                  <a:lnTo>
                    <a:pt x="893" y="326"/>
                  </a:lnTo>
                  <a:lnTo>
                    <a:pt x="893" y="333"/>
                  </a:lnTo>
                  <a:lnTo>
                    <a:pt x="889" y="338"/>
                  </a:lnTo>
                  <a:lnTo>
                    <a:pt x="883" y="343"/>
                  </a:lnTo>
                  <a:lnTo>
                    <a:pt x="875" y="343"/>
                  </a:lnTo>
                  <a:lnTo>
                    <a:pt x="16" y="343"/>
                  </a:lnTo>
                  <a:lnTo>
                    <a:pt x="7" y="341"/>
                  </a:lnTo>
                  <a:lnTo>
                    <a:pt x="1" y="333"/>
                  </a:lnTo>
                  <a:lnTo>
                    <a:pt x="0" y="324"/>
                  </a:lnTo>
                  <a:lnTo>
                    <a:pt x="25" y="190"/>
                  </a:lnTo>
                  <a:lnTo>
                    <a:pt x="31" y="165"/>
                  </a:lnTo>
                  <a:lnTo>
                    <a:pt x="42" y="141"/>
                  </a:lnTo>
                  <a:lnTo>
                    <a:pt x="59" y="120"/>
                  </a:lnTo>
                  <a:lnTo>
                    <a:pt x="78" y="103"/>
                  </a:lnTo>
                  <a:lnTo>
                    <a:pt x="100" y="89"/>
                  </a:lnTo>
                  <a:lnTo>
                    <a:pt x="249" y="16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6449" y="3593"/>
              <a:ext cx="50" cy="79"/>
            </a:xfrm>
            <a:custGeom>
              <a:rect b="b" l="l" r="r" t="t"/>
              <a:pathLst>
                <a:path extrusionOk="0" h="1019" w="650">
                  <a:moveTo>
                    <a:pt x="310" y="0"/>
                  </a:moveTo>
                  <a:lnTo>
                    <a:pt x="331" y="1"/>
                  </a:lnTo>
                  <a:lnTo>
                    <a:pt x="350" y="6"/>
                  </a:lnTo>
                  <a:lnTo>
                    <a:pt x="367" y="12"/>
                  </a:lnTo>
                  <a:lnTo>
                    <a:pt x="380" y="18"/>
                  </a:lnTo>
                  <a:lnTo>
                    <a:pt x="392" y="25"/>
                  </a:lnTo>
                  <a:lnTo>
                    <a:pt x="400" y="32"/>
                  </a:lnTo>
                  <a:lnTo>
                    <a:pt x="407" y="37"/>
                  </a:lnTo>
                  <a:lnTo>
                    <a:pt x="410" y="41"/>
                  </a:lnTo>
                  <a:lnTo>
                    <a:pt x="411" y="42"/>
                  </a:lnTo>
                  <a:lnTo>
                    <a:pt x="440" y="42"/>
                  </a:lnTo>
                  <a:lnTo>
                    <a:pt x="465" y="46"/>
                  </a:lnTo>
                  <a:lnTo>
                    <a:pt x="488" y="55"/>
                  </a:lnTo>
                  <a:lnTo>
                    <a:pt x="508" y="68"/>
                  </a:lnTo>
                  <a:lnTo>
                    <a:pt x="525" y="85"/>
                  </a:lnTo>
                  <a:lnTo>
                    <a:pt x="539" y="105"/>
                  </a:lnTo>
                  <a:lnTo>
                    <a:pt x="551" y="128"/>
                  </a:lnTo>
                  <a:lnTo>
                    <a:pt x="560" y="154"/>
                  </a:lnTo>
                  <a:lnTo>
                    <a:pt x="567" y="183"/>
                  </a:lnTo>
                  <a:lnTo>
                    <a:pt x="573" y="215"/>
                  </a:lnTo>
                  <a:lnTo>
                    <a:pt x="576" y="248"/>
                  </a:lnTo>
                  <a:lnTo>
                    <a:pt x="577" y="282"/>
                  </a:lnTo>
                  <a:lnTo>
                    <a:pt x="576" y="319"/>
                  </a:lnTo>
                  <a:lnTo>
                    <a:pt x="573" y="355"/>
                  </a:lnTo>
                  <a:lnTo>
                    <a:pt x="570" y="390"/>
                  </a:lnTo>
                  <a:lnTo>
                    <a:pt x="571" y="421"/>
                  </a:lnTo>
                  <a:lnTo>
                    <a:pt x="575" y="448"/>
                  </a:lnTo>
                  <a:lnTo>
                    <a:pt x="581" y="471"/>
                  </a:lnTo>
                  <a:lnTo>
                    <a:pt x="588" y="490"/>
                  </a:lnTo>
                  <a:lnTo>
                    <a:pt x="596" y="507"/>
                  </a:lnTo>
                  <a:lnTo>
                    <a:pt x="605" y="520"/>
                  </a:lnTo>
                  <a:lnTo>
                    <a:pt x="614" y="532"/>
                  </a:lnTo>
                  <a:lnTo>
                    <a:pt x="623" y="540"/>
                  </a:lnTo>
                  <a:lnTo>
                    <a:pt x="632" y="546"/>
                  </a:lnTo>
                  <a:lnTo>
                    <a:pt x="640" y="551"/>
                  </a:lnTo>
                  <a:lnTo>
                    <a:pt x="645" y="554"/>
                  </a:lnTo>
                  <a:lnTo>
                    <a:pt x="649" y="555"/>
                  </a:lnTo>
                  <a:lnTo>
                    <a:pt x="650" y="556"/>
                  </a:lnTo>
                  <a:lnTo>
                    <a:pt x="631" y="572"/>
                  </a:lnTo>
                  <a:lnTo>
                    <a:pt x="609" y="586"/>
                  </a:lnTo>
                  <a:lnTo>
                    <a:pt x="585" y="596"/>
                  </a:lnTo>
                  <a:lnTo>
                    <a:pt x="561" y="604"/>
                  </a:lnTo>
                  <a:lnTo>
                    <a:pt x="536" y="610"/>
                  </a:lnTo>
                  <a:lnTo>
                    <a:pt x="513" y="614"/>
                  </a:lnTo>
                  <a:lnTo>
                    <a:pt x="491" y="616"/>
                  </a:lnTo>
                  <a:lnTo>
                    <a:pt x="474" y="618"/>
                  </a:lnTo>
                  <a:lnTo>
                    <a:pt x="460" y="618"/>
                  </a:lnTo>
                  <a:lnTo>
                    <a:pt x="451" y="618"/>
                  </a:lnTo>
                  <a:lnTo>
                    <a:pt x="448" y="618"/>
                  </a:lnTo>
                  <a:lnTo>
                    <a:pt x="448" y="665"/>
                  </a:lnTo>
                  <a:lnTo>
                    <a:pt x="327" y="1019"/>
                  </a:lnTo>
                  <a:lnTo>
                    <a:pt x="205" y="664"/>
                  </a:lnTo>
                  <a:lnTo>
                    <a:pt x="205" y="620"/>
                  </a:lnTo>
                  <a:lnTo>
                    <a:pt x="168" y="619"/>
                  </a:lnTo>
                  <a:lnTo>
                    <a:pt x="135" y="615"/>
                  </a:lnTo>
                  <a:lnTo>
                    <a:pt x="106" y="610"/>
                  </a:lnTo>
                  <a:lnTo>
                    <a:pt x="81" y="604"/>
                  </a:lnTo>
                  <a:lnTo>
                    <a:pt x="60" y="595"/>
                  </a:lnTo>
                  <a:lnTo>
                    <a:pt x="42" y="587"/>
                  </a:lnTo>
                  <a:lnTo>
                    <a:pt x="29" y="579"/>
                  </a:lnTo>
                  <a:lnTo>
                    <a:pt x="17" y="570"/>
                  </a:lnTo>
                  <a:lnTo>
                    <a:pt x="9" y="563"/>
                  </a:lnTo>
                  <a:lnTo>
                    <a:pt x="4" y="558"/>
                  </a:lnTo>
                  <a:lnTo>
                    <a:pt x="1" y="555"/>
                  </a:lnTo>
                  <a:lnTo>
                    <a:pt x="0" y="553"/>
                  </a:lnTo>
                  <a:lnTo>
                    <a:pt x="1" y="553"/>
                  </a:lnTo>
                  <a:lnTo>
                    <a:pt x="4" y="553"/>
                  </a:lnTo>
                  <a:lnTo>
                    <a:pt x="8" y="552"/>
                  </a:lnTo>
                  <a:lnTo>
                    <a:pt x="13" y="549"/>
                  </a:lnTo>
                  <a:lnTo>
                    <a:pt x="20" y="545"/>
                  </a:lnTo>
                  <a:lnTo>
                    <a:pt x="28" y="540"/>
                  </a:lnTo>
                  <a:lnTo>
                    <a:pt x="36" y="532"/>
                  </a:lnTo>
                  <a:lnTo>
                    <a:pt x="44" y="523"/>
                  </a:lnTo>
                  <a:lnTo>
                    <a:pt x="53" y="509"/>
                  </a:lnTo>
                  <a:lnTo>
                    <a:pt x="60" y="493"/>
                  </a:lnTo>
                  <a:lnTo>
                    <a:pt x="67" y="474"/>
                  </a:lnTo>
                  <a:lnTo>
                    <a:pt x="74" y="451"/>
                  </a:lnTo>
                  <a:lnTo>
                    <a:pt x="80" y="423"/>
                  </a:lnTo>
                  <a:lnTo>
                    <a:pt x="83" y="390"/>
                  </a:lnTo>
                  <a:lnTo>
                    <a:pt x="85" y="353"/>
                  </a:lnTo>
                  <a:lnTo>
                    <a:pt x="85" y="311"/>
                  </a:lnTo>
                  <a:lnTo>
                    <a:pt x="85" y="269"/>
                  </a:lnTo>
                  <a:lnTo>
                    <a:pt x="88" y="230"/>
                  </a:lnTo>
                  <a:lnTo>
                    <a:pt x="93" y="196"/>
                  </a:lnTo>
                  <a:lnTo>
                    <a:pt x="99" y="166"/>
                  </a:lnTo>
                  <a:lnTo>
                    <a:pt x="108" y="139"/>
                  </a:lnTo>
                  <a:lnTo>
                    <a:pt x="118" y="116"/>
                  </a:lnTo>
                  <a:lnTo>
                    <a:pt x="129" y="96"/>
                  </a:lnTo>
                  <a:lnTo>
                    <a:pt x="141" y="78"/>
                  </a:lnTo>
                  <a:lnTo>
                    <a:pt x="152" y="65"/>
                  </a:lnTo>
                  <a:lnTo>
                    <a:pt x="166" y="52"/>
                  </a:lnTo>
                  <a:lnTo>
                    <a:pt x="178" y="42"/>
                  </a:lnTo>
                  <a:lnTo>
                    <a:pt x="190" y="34"/>
                  </a:lnTo>
                  <a:lnTo>
                    <a:pt x="202" y="27"/>
                  </a:lnTo>
                  <a:lnTo>
                    <a:pt x="213" y="22"/>
                  </a:lnTo>
                  <a:lnTo>
                    <a:pt x="223" y="18"/>
                  </a:lnTo>
                  <a:lnTo>
                    <a:pt x="231" y="15"/>
                  </a:lnTo>
                  <a:lnTo>
                    <a:pt x="260" y="6"/>
                  </a:lnTo>
                  <a:lnTo>
                    <a:pt x="287" y="1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6440" y="3647"/>
              <a:ext cx="69" cy="26"/>
            </a:xfrm>
            <a:custGeom>
              <a:rect b="b" l="l" r="r" t="t"/>
              <a:pathLst>
                <a:path extrusionOk="0" h="344" w="892">
                  <a:moveTo>
                    <a:pt x="281" y="0"/>
                  </a:moveTo>
                  <a:lnTo>
                    <a:pt x="232" y="143"/>
                  </a:lnTo>
                  <a:lnTo>
                    <a:pt x="298" y="138"/>
                  </a:lnTo>
                  <a:lnTo>
                    <a:pt x="447" y="321"/>
                  </a:lnTo>
                  <a:lnTo>
                    <a:pt x="595" y="138"/>
                  </a:lnTo>
                  <a:lnTo>
                    <a:pt x="662" y="143"/>
                  </a:lnTo>
                  <a:lnTo>
                    <a:pt x="613" y="0"/>
                  </a:lnTo>
                  <a:lnTo>
                    <a:pt x="639" y="14"/>
                  </a:lnTo>
                  <a:lnTo>
                    <a:pt x="792" y="90"/>
                  </a:lnTo>
                  <a:lnTo>
                    <a:pt x="815" y="103"/>
                  </a:lnTo>
                  <a:lnTo>
                    <a:pt x="834" y="121"/>
                  </a:lnTo>
                  <a:lnTo>
                    <a:pt x="850" y="141"/>
                  </a:lnTo>
                  <a:lnTo>
                    <a:pt x="861" y="165"/>
                  </a:lnTo>
                  <a:lnTo>
                    <a:pt x="868" y="190"/>
                  </a:lnTo>
                  <a:lnTo>
                    <a:pt x="892" y="325"/>
                  </a:lnTo>
                  <a:lnTo>
                    <a:pt x="891" y="333"/>
                  </a:lnTo>
                  <a:lnTo>
                    <a:pt x="885" y="341"/>
                  </a:lnTo>
                  <a:lnTo>
                    <a:pt x="876" y="344"/>
                  </a:lnTo>
                  <a:lnTo>
                    <a:pt x="17" y="344"/>
                  </a:lnTo>
                  <a:lnTo>
                    <a:pt x="7" y="341"/>
                  </a:lnTo>
                  <a:lnTo>
                    <a:pt x="1" y="333"/>
                  </a:lnTo>
                  <a:lnTo>
                    <a:pt x="0" y="325"/>
                  </a:lnTo>
                  <a:lnTo>
                    <a:pt x="25" y="190"/>
                  </a:lnTo>
                  <a:lnTo>
                    <a:pt x="31" y="165"/>
                  </a:lnTo>
                  <a:lnTo>
                    <a:pt x="44" y="142"/>
                  </a:lnTo>
                  <a:lnTo>
                    <a:pt x="59" y="121"/>
                  </a:lnTo>
                  <a:lnTo>
                    <a:pt x="78" y="103"/>
                  </a:lnTo>
                  <a:lnTo>
                    <a:pt x="101" y="90"/>
                  </a:lnTo>
                  <a:lnTo>
                    <a:pt x="250" y="1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09" name="Google Shape;609;p41"/>
          <p:cNvSpPr/>
          <p:nvPr/>
        </p:nvSpPr>
        <p:spPr>
          <a:xfrm>
            <a:off x="4412851" y="1756724"/>
            <a:ext cx="225040" cy="398798"/>
          </a:xfrm>
          <a:custGeom>
            <a:rect b="b" l="l" r="r" t="t"/>
            <a:pathLst>
              <a:path extrusionOk="0" h="3831" w="2157">
                <a:moveTo>
                  <a:pt x="1066" y="3334"/>
                </a:moveTo>
                <a:lnTo>
                  <a:pt x="1043" y="3337"/>
                </a:lnTo>
                <a:lnTo>
                  <a:pt x="1022" y="3345"/>
                </a:lnTo>
                <a:lnTo>
                  <a:pt x="1004" y="3359"/>
                </a:lnTo>
                <a:lnTo>
                  <a:pt x="990" y="3377"/>
                </a:lnTo>
                <a:lnTo>
                  <a:pt x="982" y="3398"/>
                </a:lnTo>
                <a:lnTo>
                  <a:pt x="978" y="3422"/>
                </a:lnTo>
                <a:lnTo>
                  <a:pt x="982" y="3445"/>
                </a:lnTo>
                <a:lnTo>
                  <a:pt x="990" y="3467"/>
                </a:lnTo>
                <a:lnTo>
                  <a:pt x="1004" y="3484"/>
                </a:lnTo>
                <a:lnTo>
                  <a:pt x="1022" y="3498"/>
                </a:lnTo>
                <a:lnTo>
                  <a:pt x="1043" y="3508"/>
                </a:lnTo>
                <a:lnTo>
                  <a:pt x="1066" y="3510"/>
                </a:lnTo>
                <a:lnTo>
                  <a:pt x="1090" y="3508"/>
                </a:lnTo>
                <a:lnTo>
                  <a:pt x="1111" y="3498"/>
                </a:lnTo>
                <a:lnTo>
                  <a:pt x="1128" y="3484"/>
                </a:lnTo>
                <a:lnTo>
                  <a:pt x="1143" y="3467"/>
                </a:lnTo>
                <a:lnTo>
                  <a:pt x="1151" y="3445"/>
                </a:lnTo>
                <a:lnTo>
                  <a:pt x="1154" y="3422"/>
                </a:lnTo>
                <a:lnTo>
                  <a:pt x="1151" y="3398"/>
                </a:lnTo>
                <a:lnTo>
                  <a:pt x="1143" y="3377"/>
                </a:lnTo>
                <a:lnTo>
                  <a:pt x="1128" y="3359"/>
                </a:lnTo>
                <a:lnTo>
                  <a:pt x="1111" y="3345"/>
                </a:lnTo>
                <a:lnTo>
                  <a:pt x="1090" y="3337"/>
                </a:lnTo>
                <a:lnTo>
                  <a:pt x="1066" y="3334"/>
                </a:lnTo>
                <a:close/>
                <a:moveTo>
                  <a:pt x="175" y="608"/>
                </a:moveTo>
                <a:lnTo>
                  <a:pt x="175" y="3223"/>
                </a:lnTo>
                <a:lnTo>
                  <a:pt x="1983" y="3223"/>
                </a:lnTo>
                <a:lnTo>
                  <a:pt x="1983" y="608"/>
                </a:lnTo>
                <a:lnTo>
                  <a:pt x="175" y="608"/>
                </a:lnTo>
                <a:close/>
                <a:moveTo>
                  <a:pt x="872" y="321"/>
                </a:moveTo>
                <a:lnTo>
                  <a:pt x="861" y="323"/>
                </a:lnTo>
                <a:lnTo>
                  <a:pt x="853" y="329"/>
                </a:lnTo>
                <a:lnTo>
                  <a:pt x="847" y="337"/>
                </a:lnTo>
                <a:lnTo>
                  <a:pt x="845" y="348"/>
                </a:lnTo>
                <a:lnTo>
                  <a:pt x="847" y="357"/>
                </a:lnTo>
                <a:lnTo>
                  <a:pt x="853" y="367"/>
                </a:lnTo>
                <a:lnTo>
                  <a:pt x="861" y="372"/>
                </a:lnTo>
                <a:lnTo>
                  <a:pt x="872" y="374"/>
                </a:lnTo>
                <a:lnTo>
                  <a:pt x="1261" y="374"/>
                </a:lnTo>
                <a:lnTo>
                  <a:pt x="1271" y="372"/>
                </a:lnTo>
                <a:lnTo>
                  <a:pt x="1280" y="367"/>
                </a:lnTo>
                <a:lnTo>
                  <a:pt x="1285" y="357"/>
                </a:lnTo>
                <a:lnTo>
                  <a:pt x="1288" y="348"/>
                </a:lnTo>
                <a:lnTo>
                  <a:pt x="1285" y="337"/>
                </a:lnTo>
                <a:lnTo>
                  <a:pt x="1280" y="329"/>
                </a:lnTo>
                <a:lnTo>
                  <a:pt x="1271" y="323"/>
                </a:lnTo>
                <a:lnTo>
                  <a:pt x="1261" y="321"/>
                </a:lnTo>
                <a:lnTo>
                  <a:pt x="872" y="321"/>
                </a:lnTo>
                <a:close/>
                <a:moveTo>
                  <a:pt x="152" y="0"/>
                </a:moveTo>
                <a:lnTo>
                  <a:pt x="2005" y="0"/>
                </a:lnTo>
                <a:lnTo>
                  <a:pt x="2035" y="4"/>
                </a:lnTo>
                <a:lnTo>
                  <a:pt x="2065" y="12"/>
                </a:lnTo>
                <a:lnTo>
                  <a:pt x="2091" y="26"/>
                </a:lnTo>
                <a:lnTo>
                  <a:pt x="2113" y="45"/>
                </a:lnTo>
                <a:lnTo>
                  <a:pt x="2132" y="69"/>
                </a:lnTo>
                <a:lnTo>
                  <a:pt x="2146" y="95"/>
                </a:lnTo>
                <a:lnTo>
                  <a:pt x="2155" y="123"/>
                </a:lnTo>
                <a:lnTo>
                  <a:pt x="2157" y="154"/>
                </a:lnTo>
                <a:lnTo>
                  <a:pt x="2157" y="3678"/>
                </a:lnTo>
                <a:lnTo>
                  <a:pt x="2155" y="3708"/>
                </a:lnTo>
                <a:lnTo>
                  <a:pt x="2146" y="3738"/>
                </a:lnTo>
                <a:lnTo>
                  <a:pt x="2132" y="3764"/>
                </a:lnTo>
                <a:lnTo>
                  <a:pt x="2113" y="3786"/>
                </a:lnTo>
                <a:lnTo>
                  <a:pt x="2091" y="3805"/>
                </a:lnTo>
                <a:lnTo>
                  <a:pt x="2065" y="3819"/>
                </a:lnTo>
                <a:lnTo>
                  <a:pt x="2035" y="3828"/>
                </a:lnTo>
                <a:lnTo>
                  <a:pt x="2005" y="3831"/>
                </a:lnTo>
                <a:lnTo>
                  <a:pt x="152" y="3831"/>
                </a:lnTo>
                <a:lnTo>
                  <a:pt x="122" y="3828"/>
                </a:lnTo>
                <a:lnTo>
                  <a:pt x="94" y="3819"/>
                </a:lnTo>
                <a:lnTo>
                  <a:pt x="67" y="3805"/>
                </a:lnTo>
                <a:lnTo>
                  <a:pt x="45" y="3786"/>
                </a:lnTo>
                <a:lnTo>
                  <a:pt x="26" y="3764"/>
                </a:lnTo>
                <a:lnTo>
                  <a:pt x="12" y="3738"/>
                </a:lnTo>
                <a:lnTo>
                  <a:pt x="4" y="3708"/>
                </a:lnTo>
                <a:lnTo>
                  <a:pt x="0" y="3678"/>
                </a:lnTo>
                <a:lnTo>
                  <a:pt x="0" y="1928"/>
                </a:lnTo>
                <a:lnTo>
                  <a:pt x="0" y="154"/>
                </a:lnTo>
                <a:lnTo>
                  <a:pt x="4" y="123"/>
                </a:lnTo>
                <a:lnTo>
                  <a:pt x="12" y="95"/>
                </a:lnTo>
                <a:lnTo>
                  <a:pt x="26" y="69"/>
                </a:lnTo>
                <a:lnTo>
                  <a:pt x="45" y="45"/>
                </a:lnTo>
                <a:lnTo>
                  <a:pt x="67" y="26"/>
                </a:lnTo>
                <a:lnTo>
                  <a:pt x="94" y="12"/>
                </a:lnTo>
                <a:lnTo>
                  <a:pt x="122" y="4"/>
                </a:lnTo>
                <a:lnTo>
                  <a:pt x="152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0" name="Google Shape;6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813" y="3854488"/>
            <a:ext cx="739275" cy="7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1"/>
          <p:cNvSpPr txBox="1"/>
          <p:nvPr/>
        </p:nvSpPr>
        <p:spPr>
          <a:xfrm>
            <a:off x="117870" y="917750"/>
            <a:ext cx="8872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Технологии платформы</a:t>
            </a:r>
            <a:endParaRPr sz="20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12" name="Google Shape;612;p41"/>
          <p:cNvGrpSpPr/>
          <p:nvPr/>
        </p:nvGrpSpPr>
        <p:grpSpPr>
          <a:xfrm>
            <a:off x="746975" y="1749475"/>
            <a:ext cx="360000" cy="387961"/>
            <a:chOff x="1733" y="1671"/>
            <a:chExt cx="1926" cy="2062"/>
          </a:xfrm>
        </p:grpSpPr>
        <p:sp>
          <p:nvSpPr>
            <p:cNvPr id="613" name="Google Shape;613;p41"/>
            <p:cNvSpPr/>
            <p:nvPr/>
          </p:nvSpPr>
          <p:spPr>
            <a:xfrm>
              <a:off x="1733" y="1671"/>
              <a:ext cx="1926" cy="1370"/>
            </a:xfrm>
            <a:custGeom>
              <a:rect b="b" l="l" r="r" t="t"/>
              <a:pathLst>
                <a:path extrusionOk="0" h="2739" w="3852">
                  <a:moveTo>
                    <a:pt x="1811" y="0"/>
                  </a:moveTo>
                  <a:lnTo>
                    <a:pt x="1906" y="4"/>
                  </a:lnTo>
                  <a:lnTo>
                    <a:pt x="2000" y="15"/>
                  </a:lnTo>
                  <a:lnTo>
                    <a:pt x="2092" y="33"/>
                  </a:lnTo>
                  <a:lnTo>
                    <a:pt x="2182" y="58"/>
                  </a:lnTo>
                  <a:lnTo>
                    <a:pt x="2269" y="89"/>
                  </a:lnTo>
                  <a:lnTo>
                    <a:pt x="2353" y="127"/>
                  </a:lnTo>
                  <a:lnTo>
                    <a:pt x="2433" y="171"/>
                  </a:lnTo>
                  <a:lnTo>
                    <a:pt x="2510" y="220"/>
                  </a:lnTo>
                  <a:lnTo>
                    <a:pt x="2583" y="275"/>
                  </a:lnTo>
                  <a:lnTo>
                    <a:pt x="2650" y="335"/>
                  </a:lnTo>
                  <a:lnTo>
                    <a:pt x="2714" y="400"/>
                  </a:lnTo>
                  <a:lnTo>
                    <a:pt x="2773" y="470"/>
                  </a:lnTo>
                  <a:lnTo>
                    <a:pt x="2827" y="544"/>
                  </a:lnTo>
                  <a:lnTo>
                    <a:pt x="2875" y="624"/>
                  </a:lnTo>
                  <a:lnTo>
                    <a:pt x="2918" y="706"/>
                  </a:lnTo>
                  <a:lnTo>
                    <a:pt x="2954" y="793"/>
                  </a:lnTo>
                  <a:lnTo>
                    <a:pt x="2983" y="882"/>
                  </a:lnTo>
                  <a:lnTo>
                    <a:pt x="3068" y="895"/>
                  </a:lnTo>
                  <a:lnTo>
                    <a:pt x="3151" y="913"/>
                  </a:lnTo>
                  <a:lnTo>
                    <a:pt x="3230" y="940"/>
                  </a:lnTo>
                  <a:lnTo>
                    <a:pt x="3305" y="972"/>
                  </a:lnTo>
                  <a:lnTo>
                    <a:pt x="3378" y="1011"/>
                  </a:lnTo>
                  <a:lnTo>
                    <a:pt x="3447" y="1055"/>
                  </a:lnTo>
                  <a:lnTo>
                    <a:pt x="3512" y="1107"/>
                  </a:lnTo>
                  <a:lnTo>
                    <a:pt x="3573" y="1162"/>
                  </a:lnTo>
                  <a:lnTo>
                    <a:pt x="3627" y="1222"/>
                  </a:lnTo>
                  <a:lnTo>
                    <a:pt x="3677" y="1287"/>
                  </a:lnTo>
                  <a:lnTo>
                    <a:pt x="3722" y="1356"/>
                  </a:lnTo>
                  <a:lnTo>
                    <a:pt x="3760" y="1429"/>
                  </a:lnTo>
                  <a:lnTo>
                    <a:pt x="3792" y="1505"/>
                  </a:lnTo>
                  <a:lnTo>
                    <a:pt x="3817" y="1585"/>
                  </a:lnTo>
                  <a:lnTo>
                    <a:pt x="3836" y="1667"/>
                  </a:lnTo>
                  <a:lnTo>
                    <a:pt x="3849" y="1751"/>
                  </a:lnTo>
                  <a:lnTo>
                    <a:pt x="3852" y="1839"/>
                  </a:lnTo>
                  <a:lnTo>
                    <a:pt x="3849" y="1926"/>
                  </a:lnTo>
                  <a:lnTo>
                    <a:pt x="3837" y="2010"/>
                  </a:lnTo>
                  <a:lnTo>
                    <a:pt x="3819" y="2091"/>
                  </a:lnTo>
                  <a:lnTo>
                    <a:pt x="3793" y="2169"/>
                  </a:lnTo>
                  <a:lnTo>
                    <a:pt x="3761" y="2246"/>
                  </a:lnTo>
                  <a:lnTo>
                    <a:pt x="3723" y="2317"/>
                  </a:lnTo>
                  <a:lnTo>
                    <a:pt x="3681" y="2386"/>
                  </a:lnTo>
                  <a:lnTo>
                    <a:pt x="3630" y="2450"/>
                  </a:lnTo>
                  <a:lnTo>
                    <a:pt x="3576" y="2510"/>
                  </a:lnTo>
                  <a:lnTo>
                    <a:pt x="3517" y="2566"/>
                  </a:lnTo>
                  <a:lnTo>
                    <a:pt x="3455" y="2616"/>
                  </a:lnTo>
                  <a:lnTo>
                    <a:pt x="3387" y="2661"/>
                  </a:lnTo>
                  <a:lnTo>
                    <a:pt x="3484" y="2163"/>
                  </a:lnTo>
                  <a:lnTo>
                    <a:pt x="3514" y="2103"/>
                  </a:lnTo>
                  <a:lnTo>
                    <a:pt x="3537" y="2041"/>
                  </a:lnTo>
                  <a:lnTo>
                    <a:pt x="3555" y="1976"/>
                  </a:lnTo>
                  <a:lnTo>
                    <a:pt x="3566" y="1908"/>
                  </a:lnTo>
                  <a:lnTo>
                    <a:pt x="3570" y="1839"/>
                  </a:lnTo>
                  <a:lnTo>
                    <a:pt x="3565" y="1765"/>
                  </a:lnTo>
                  <a:lnTo>
                    <a:pt x="3554" y="1694"/>
                  </a:lnTo>
                  <a:lnTo>
                    <a:pt x="3535" y="1625"/>
                  </a:lnTo>
                  <a:lnTo>
                    <a:pt x="3509" y="1559"/>
                  </a:lnTo>
                  <a:lnTo>
                    <a:pt x="3477" y="1497"/>
                  </a:lnTo>
                  <a:lnTo>
                    <a:pt x="3438" y="1438"/>
                  </a:lnTo>
                  <a:lnTo>
                    <a:pt x="3394" y="1384"/>
                  </a:lnTo>
                  <a:lnTo>
                    <a:pt x="3346" y="1335"/>
                  </a:lnTo>
                  <a:lnTo>
                    <a:pt x="3292" y="1291"/>
                  </a:lnTo>
                  <a:lnTo>
                    <a:pt x="3233" y="1253"/>
                  </a:lnTo>
                  <a:lnTo>
                    <a:pt x="3171" y="1221"/>
                  </a:lnTo>
                  <a:lnTo>
                    <a:pt x="3105" y="1194"/>
                  </a:lnTo>
                  <a:lnTo>
                    <a:pt x="3037" y="1176"/>
                  </a:lnTo>
                  <a:lnTo>
                    <a:pt x="2964" y="1164"/>
                  </a:lnTo>
                  <a:lnTo>
                    <a:pt x="2891" y="1160"/>
                  </a:lnTo>
                  <a:lnTo>
                    <a:pt x="2874" y="1162"/>
                  </a:lnTo>
                  <a:lnTo>
                    <a:pt x="2871" y="1162"/>
                  </a:lnTo>
                  <a:lnTo>
                    <a:pt x="2842" y="1158"/>
                  </a:lnTo>
                  <a:lnTo>
                    <a:pt x="2816" y="1150"/>
                  </a:lnTo>
                  <a:lnTo>
                    <a:pt x="2792" y="1137"/>
                  </a:lnTo>
                  <a:lnTo>
                    <a:pt x="2771" y="1119"/>
                  </a:lnTo>
                  <a:lnTo>
                    <a:pt x="2753" y="1098"/>
                  </a:lnTo>
                  <a:lnTo>
                    <a:pt x="2741" y="1074"/>
                  </a:lnTo>
                  <a:lnTo>
                    <a:pt x="2732" y="1046"/>
                  </a:lnTo>
                  <a:lnTo>
                    <a:pt x="2713" y="965"/>
                  </a:lnTo>
                  <a:lnTo>
                    <a:pt x="2687" y="886"/>
                  </a:lnTo>
                  <a:lnTo>
                    <a:pt x="2655" y="812"/>
                  </a:lnTo>
                  <a:lnTo>
                    <a:pt x="2616" y="740"/>
                  </a:lnTo>
                  <a:lnTo>
                    <a:pt x="2572" y="672"/>
                  </a:lnTo>
                  <a:lnTo>
                    <a:pt x="2522" y="610"/>
                  </a:lnTo>
                  <a:lnTo>
                    <a:pt x="2468" y="552"/>
                  </a:lnTo>
                  <a:lnTo>
                    <a:pt x="2409" y="498"/>
                  </a:lnTo>
                  <a:lnTo>
                    <a:pt x="2345" y="450"/>
                  </a:lnTo>
                  <a:lnTo>
                    <a:pt x="2278" y="408"/>
                  </a:lnTo>
                  <a:lnTo>
                    <a:pt x="2207" y="370"/>
                  </a:lnTo>
                  <a:lnTo>
                    <a:pt x="2133" y="339"/>
                  </a:lnTo>
                  <a:lnTo>
                    <a:pt x="2055" y="315"/>
                  </a:lnTo>
                  <a:lnTo>
                    <a:pt x="1976" y="297"/>
                  </a:lnTo>
                  <a:lnTo>
                    <a:pt x="1894" y="286"/>
                  </a:lnTo>
                  <a:lnTo>
                    <a:pt x="1811" y="282"/>
                  </a:lnTo>
                  <a:lnTo>
                    <a:pt x="1725" y="286"/>
                  </a:lnTo>
                  <a:lnTo>
                    <a:pt x="1641" y="297"/>
                  </a:lnTo>
                  <a:lnTo>
                    <a:pt x="1561" y="316"/>
                  </a:lnTo>
                  <a:lnTo>
                    <a:pt x="1483" y="341"/>
                  </a:lnTo>
                  <a:lnTo>
                    <a:pt x="1408" y="373"/>
                  </a:lnTo>
                  <a:lnTo>
                    <a:pt x="1336" y="410"/>
                  </a:lnTo>
                  <a:lnTo>
                    <a:pt x="1269" y="454"/>
                  </a:lnTo>
                  <a:lnTo>
                    <a:pt x="1206" y="503"/>
                  </a:lnTo>
                  <a:lnTo>
                    <a:pt x="1147" y="557"/>
                  </a:lnTo>
                  <a:lnTo>
                    <a:pt x="1092" y="616"/>
                  </a:lnTo>
                  <a:lnTo>
                    <a:pt x="1043" y="680"/>
                  </a:lnTo>
                  <a:lnTo>
                    <a:pt x="999" y="748"/>
                  </a:lnTo>
                  <a:lnTo>
                    <a:pt x="961" y="819"/>
                  </a:lnTo>
                  <a:lnTo>
                    <a:pt x="930" y="893"/>
                  </a:lnTo>
                  <a:lnTo>
                    <a:pt x="905" y="972"/>
                  </a:lnTo>
                  <a:lnTo>
                    <a:pt x="886" y="1053"/>
                  </a:lnTo>
                  <a:lnTo>
                    <a:pt x="875" y="1135"/>
                  </a:lnTo>
                  <a:lnTo>
                    <a:pt x="871" y="1221"/>
                  </a:lnTo>
                  <a:lnTo>
                    <a:pt x="875" y="1296"/>
                  </a:lnTo>
                  <a:lnTo>
                    <a:pt x="885" y="1372"/>
                  </a:lnTo>
                  <a:lnTo>
                    <a:pt x="901" y="1450"/>
                  </a:lnTo>
                  <a:lnTo>
                    <a:pt x="905" y="1477"/>
                  </a:lnTo>
                  <a:lnTo>
                    <a:pt x="904" y="1503"/>
                  </a:lnTo>
                  <a:lnTo>
                    <a:pt x="897" y="1528"/>
                  </a:lnTo>
                  <a:lnTo>
                    <a:pt x="887" y="1553"/>
                  </a:lnTo>
                  <a:lnTo>
                    <a:pt x="872" y="1574"/>
                  </a:lnTo>
                  <a:lnTo>
                    <a:pt x="853" y="1593"/>
                  </a:lnTo>
                  <a:lnTo>
                    <a:pt x="831" y="1608"/>
                  </a:lnTo>
                  <a:lnTo>
                    <a:pt x="807" y="1618"/>
                  </a:lnTo>
                  <a:lnTo>
                    <a:pt x="781" y="1625"/>
                  </a:lnTo>
                  <a:lnTo>
                    <a:pt x="754" y="1625"/>
                  </a:lnTo>
                  <a:lnTo>
                    <a:pt x="749" y="1625"/>
                  </a:lnTo>
                  <a:lnTo>
                    <a:pt x="742" y="1623"/>
                  </a:lnTo>
                  <a:lnTo>
                    <a:pt x="734" y="1623"/>
                  </a:lnTo>
                  <a:lnTo>
                    <a:pt x="730" y="1622"/>
                  </a:lnTo>
                  <a:lnTo>
                    <a:pt x="729" y="1622"/>
                  </a:lnTo>
                  <a:lnTo>
                    <a:pt x="673" y="1626"/>
                  </a:lnTo>
                  <a:lnTo>
                    <a:pt x="619" y="1636"/>
                  </a:lnTo>
                  <a:lnTo>
                    <a:pt x="567" y="1652"/>
                  </a:lnTo>
                  <a:lnTo>
                    <a:pt x="520" y="1675"/>
                  </a:lnTo>
                  <a:lnTo>
                    <a:pt x="474" y="1702"/>
                  </a:lnTo>
                  <a:lnTo>
                    <a:pt x="432" y="1735"/>
                  </a:lnTo>
                  <a:lnTo>
                    <a:pt x="395" y="1773"/>
                  </a:lnTo>
                  <a:lnTo>
                    <a:pt x="363" y="1814"/>
                  </a:lnTo>
                  <a:lnTo>
                    <a:pt x="335" y="1859"/>
                  </a:lnTo>
                  <a:lnTo>
                    <a:pt x="312" y="1908"/>
                  </a:lnTo>
                  <a:lnTo>
                    <a:pt x="296" y="1960"/>
                  </a:lnTo>
                  <a:lnTo>
                    <a:pt x="286" y="2014"/>
                  </a:lnTo>
                  <a:lnTo>
                    <a:pt x="282" y="2070"/>
                  </a:lnTo>
                  <a:lnTo>
                    <a:pt x="286" y="2129"/>
                  </a:lnTo>
                  <a:lnTo>
                    <a:pt x="297" y="2185"/>
                  </a:lnTo>
                  <a:lnTo>
                    <a:pt x="315" y="2238"/>
                  </a:lnTo>
                  <a:lnTo>
                    <a:pt x="339" y="2290"/>
                  </a:lnTo>
                  <a:lnTo>
                    <a:pt x="369" y="2336"/>
                  </a:lnTo>
                  <a:lnTo>
                    <a:pt x="404" y="2379"/>
                  </a:lnTo>
                  <a:lnTo>
                    <a:pt x="444" y="2416"/>
                  </a:lnTo>
                  <a:lnTo>
                    <a:pt x="439" y="2451"/>
                  </a:lnTo>
                  <a:lnTo>
                    <a:pt x="438" y="2488"/>
                  </a:lnTo>
                  <a:lnTo>
                    <a:pt x="438" y="2739"/>
                  </a:lnTo>
                  <a:lnTo>
                    <a:pt x="374" y="2707"/>
                  </a:lnTo>
                  <a:lnTo>
                    <a:pt x="315" y="2670"/>
                  </a:lnTo>
                  <a:lnTo>
                    <a:pt x="260" y="2627"/>
                  </a:lnTo>
                  <a:lnTo>
                    <a:pt x="208" y="2581"/>
                  </a:lnTo>
                  <a:lnTo>
                    <a:pt x="162" y="2529"/>
                  </a:lnTo>
                  <a:lnTo>
                    <a:pt x="122" y="2473"/>
                  </a:lnTo>
                  <a:lnTo>
                    <a:pt x="85" y="2414"/>
                  </a:lnTo>
                  <a:lnTo>
                    <a:pt x="55" y="2350"/>
                  </a:lnTo>
                  <a:lnTo>
                    <a:pt x="31" y="2283"/>
                  </a:lnTo>
                  <a:lnTo>
                    <a:pt x="14" y="2214"/>
                  </a:lnTo>
                  <a:lnTo>
                    <a:pt x="4" y="2144"/>
                  </a:lnTo>
                  <a:lnTo>
                    <a:pt x="0" y="2070"/>
                  </a:lnTo>
                  <a:lnTo>
                    <a:pt x="4" y="1995"/>
                  </a:lnTo>
                  <a:lnTo>
                    <a:pt x="15" y="1921"/>
                  </a:lnTo>
                  <a:lnTo>
                    <a:pt x="34" y="1850"/>
                  </a:lnTo>
                  <a:lnTo>
                    <a:pt x="59" y="1783"/>
                  </a:lnTo>
                  <a:lnTo>
                    <a:pt x="90" y="1717"/>
                  </a:lnTo>
                  <a:lnTo>
                    <a:pt x="128" y="1657"/>
                  </a:lnTo>
                  <a:lnTo>
                    <a:pt x="171" y="1601"/>
                  </a:lnTo>
                  <a:lnTo>
                    <a:pt x="220" y="1548"/>
                  </a:lnTo>
                  <a:lnTo>
                    <a:pt x="272" y="1502"/>
                  </a:lnTo>
                  <a:lnTo>
                    <a:pt x="330" y="1459"/>
                  </a:lnTo>
                  <a:lnTo>
                    <a:pt x="392" y="1423"/>
                  </a:lnTo>
                  <a:lnTo>
                    <a:pt x="457" y="1393"/>
                  </a:lnTo>
                  <a:lnTo>
                    <a:pt x="525" y="1369"/>
                  </a:lnTo>
                  <a:lnTo>
                    <a:pt x="596" y="1352"/>
                  </a:lnTo>
                  <a:lnTo>
                    <a:pt x="591" y="1286"/>
                  </a:lnTo>
                  <a:lnTo>
                    <a:pt x="589" y="1221"/>
                  </a:lnTo>
                  <a:lnTo>
                    <a:pt x="592" y="1125"/>
                  </a:lnTo>
                  <a:lnTo>
                    <a:pt x="604" y="1033"/>
                  </a:lnTo>
                  <a:lnTo>
                    <a:pt x="621" y="941"/>
                  </a:lnTo>
                  <a:lnTo>
                    <a:pt x="645" y="853"/>
                  </a:lnTo>
                  <a:lnTo>
                    <a:pt x="676" y="767"/>
                  </a:lnTo>
                  <a:lnTo>
                    <a:pt x="713" y="685"/>
                  </a:lnTo>
                  <a:lnTo>
                    <a:pt x="755" y="605"/>
                  </a:lnTo>
                  <a:lnTo>
                    <a:pt x="804" y="529"/>
                  </a:lnTo>
                  <a:lnTo>
                    <a:pt x="857" y="458"/>
                  </a:lnTo>
                  <a:lnTo>
                    <a:pt x="916" y="390"/>
                  </a:lnTo>
                  <a:lnTo>
                    <a:pt x="979" y="327"/>
                  </a:lnTo>
                  <a:lnTo>
                    <a:pt x="1047" y="268"/>
                  </a:lnTo>
                  <a:lnTo>
                    <a:pt x="1118" y="215"/>
                  </a:lnTo>
                  <a:lnTo>
                    <a:pt x="1195" y="167"/>
                  </a:lnTo>
                  <a:lnTo>
                    <a:pt x="1274" y="124"/>
                  </a:lnTo>
                  <a:lnTo>
                    <a:pt x="1357" y="88"/>
                  </a:lnTo>
                  <a:lnTo>
                    <a:pt x="1442" y="56"/>
                  </a:lnTo>
                  <a:lnTo>
                    <a:pt x="1531" y="33"/>
                  </a:lnTo>
                  <a:lnTo>
                    <a:pt x="1621" y="14"/>
                  </a:lnTo>
                  <a:lnTo>
                    <a:pt x="1715" y="4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2239" y="2634"/>
              <a:ext cx="1136" cy="418"/>
            </a:xfrm>
            <a:custGeom>
              <a:rect b="b" l="l" r="r" t="t"/>
              <a:pathLst>
                <a:path extrusionOk="0" h="836" w="2272">
                  <a:moveTo>
                    <a:pt x="147" y="0"/>
                  </a:moveTo>
                  <a:lnTo>
                    <a:pt x="2138" y="0"/>
                  </a:lnTo>
                  <a:lnTo>
                    <a:pt x="2168" y="3"/>
                  </a:lnTo>
                  <a:lnTo>
                    <a:pt x="2196" y="13"/>
                  </a:lnTo>
                  <a:lnTo>
                    <a:pt x="2221" y="28"/>
                  </a:lnTo>
                  <a:lnTo>
                    <a:pt x="2242" y="49"/>
                  </a:lnTo>
                  <a:lnTo>
                    <a:pt x="2257" y="73"/>
                  </a:lnTo>
                  <a:lnTo>
                    <a:pt x="2269" y="100"/>
                  </a:lnTo>
                  <a:lnTo>
                    <a:pt x="2272" y="130"/>
                  </a:lnTo>
                  <a:lnTo>
                    <a:pt x="2270" y="159"/>
                  </a:lnTo>
                  <a:lnTo>
                    <a:pt x="2138" y="836"/>
                  </a:lnTo>
                  <a:lnTo>
                    <a:pt x="2123" y="789"/>
                  </a:lnTo>
                  <a:lnTo>
                    <a:pt x="2103" y="745"/>
                  </a:lnTo>
                  <a:lnTo>
                    <a:pt x="2077" y="705"/>
                  </a:lnTo>
                  <a:lnTo>
                    <a:pt x="2046" y="669"/>
                  </a:lnTo>
                  <a:lnTo>
                    <a:pt x="2011" y="637"/>
                  </a:lnTo>
                  <a:lnTo>
                    <a:pt x="1972" y="610"/>
                  </a:lnTo>
                  <a:lnTo>
                    <a:pt x="1930" y="587"/>
                  </a:lnTo>
                  <a:lnTo>
                    <a:pt x="1885" y="571"/>
                  </a:lnTo>
                  <a:lnTo>
                    <a:pt x="1837" y="561"/>
                  </a:lnTo>
                  <a:lnTo>
                    <a:pt x="1787" y="558"/>
                  </a:lnTo>
                  <a:lnTo>
                    <a:pt x="788" y="558"/>
                  </a:lnTo>
                  <a:lnTo>
                    <a:pt x="783" y="504"/>
                  </a:lnTo>
                  <a:lnTo>
                    <a:pt x="771" y="454"/>
                  </a:lnTo>
                  <a:lnTo>
                    <a:pt x="753" y="406"/>
                  </a:lnTo>
                  <a:lnTo>
                    <a:pt x="728" y="363"/>
                  </a:lnTo>
                  <a:lnTo>
                    <a:pt x="697" y="322"/>
                  </a:lnTo>
                  <a:lnTo>
                    <a:pt x="661" y="286"/>
                  </a:lnTo>
                  <a:lnTo>
                    <a:pt x="621" y="256"/>
                  </a:lnTo>
                  <a:lnTo>
                    <a:pt x="577" y="232"/>
                  </a:lnTo>
                  <a:lnTo>
                    <a:pt x="529" y="213"/>
                  </a:lnTo>
                  <a:lnTo>
                    <a:pt x="478" y="202"/>
                  </a:lnTo>
                  <a:lnTo>
                    <a:pt x="425" y="198"/>
                  </a:lnTo>
                  <a:lnTo>
                    <a:pt x="0" y="198"/>
                  </a:lnTo>
                  <a:lnTo>
                    <a:pt x="15" y="112"/>
                  </a:lnTo>
                  <a:lnTo>
                    <a:pt x="22" y="85"/>
                  </a:lnTo>
                  <a:lnTo>
                    <a:pt x="34" y="61"/>
                  </a:lnTo>
                  <a:lnTo>
                    <a:pt x="51" y="40"/>
                  </a:lnTo>
                  <a:lnTo>
                    <a:pt x="71" y="24"/>
                  </a:lnTo>
                  <a:lnTo>
                    <a:pt x="94" y="10"/>
                  </a:lnTo>
                  <a:lnTo>
                    <a:pt x="120" y="3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2057" y="2839"/>
              <a:ext cx="1151" cy="894"/>
            </a:xfrm>
            <a:custGeom>
              <a:rect b="b" l="l" r="r" t="t"/>
              <a:pathLst>
                <a:path extrusionOk="0" h="1788" w="2301">
                  <a:moveTo>
                    <a:pt x="152" y="0"/>
                  </a:moveTo>
                  <a:lnTo>
                    <a:pt x="789" y="0"/>
                  </a:lnTo>
                  <a:lnTo>
                    <a:pt x="819" y="3"/>
                  </a:lnTo>
                  <a:lnTo>
                    <a:pt x="848" y="12"/>
                  </a:lnTo>
                  <a:lnTo>
                    <a:pt x="873" y="25"/>
                  </a:lnTo>
                  <a:lnTo>
                    <a:pt x="896" y="44"/>
                  </a:lnTo>
                  <a:lnTo>
                    <a:pt x="915" y="67"/>
                  </a:lnTo>
                  <a:lnTo>
                    <a:pt x="928" y="92"/>
                  </a:lnTo>
                  <a:lnTo>
                    <a:pt x="937" y="121"/>
                  </a:lnTo>
                  <a:lnTo>
                    <a:pt x="940" y="151"/>
                  </a:lnTo>
                  <a:lnTo>
                    <a:pt x="940" y="338"/>
                  </a:lnTo>
                  <a:lnTo>
                    <a:pt x="942" y="349"/>
                  </a:lnTo>
                  <a:lnTo>
                    <a:pt x="951" y="357"/>
                  </a:lnTo>
                  <a:lnTo>
                    <a:pt x="961" y="359"/>
                  </a:lnTo>
                  <a:lnTo>
                    <a:pt x="2151" y="359"/>
                  </a:lnTo>
                  <a:lnTo>
                    <a:pt x="2181" y="363"/>
                  </a:lnTo>
                  <a:lnTo>
                    <a:pt x="2208" y="372"/>
                  </a:lnTo>
                  <a:lnTo>
                    <a:pt x="2235" y="385"/>
                  </a:lnTo>
                  <a:lnTo>
                    <a:pt x="2257" y="404"/>
                  </a:lnTo>
                  <a:lnTo>
                    <a:pt x="2275" y="426"/>
                  </a:lnTo>
                  <a:lnTo>
                    <a:pt x="2290" y="452"/>
                  </a:lnTo>
                  <a:lnTo>
                    <a:pt x="2299" y="479"/>
                  </a:lnTo>
                  <a:lnTo>
                    <a:pt x="2301" y="511"/>
                  </a:lnTo>
                  <a:lnTo>
                    <a:pt x="2301" y="1636"/>
                  </a:lnTo>
                  <a:lnTo>
                    <a:pt x="2299" y="1668"/>
                  </a:lnTo>
                  <a:lnTo>
                    <a:pt x="2290" y="1695"/>
                  </a:lnTo>
                  <a:lnTo>
                    <a:pt x="2275" y="1721"/>
                  </a:lnTo>
                  <a:lnTo>
                    <a:pt x="2257" y="1744"/>
                  </a:lnTo>
                  <a:lnTo>
                    <a:pt x="2235" y="1762"/>
                  </a:lnTo>
                  <a:lnTo>
                    <a:pt x="2208" y="1775"/>
                  </a:lnTo>
                  <a:lnTo>
                    <a:pt x="2181" y="1784"/>
                  </a:lnTo>
                  <a:lnTo>
                    <a:pt x="2151" y="1788"/>
                  </a:lnTo>
                  <a:lnTo>
                    <a:pt x="152" y="1788"/>
                  </a:lnTo>
                  <a:lnTo>
                    <a:pt x="120" y="1784"/>
                  </a:lnTo>
                  <a:lnTo>
                    <a:pt x="93" y="1775"/>
                  </a:lnTo>
                  <a:lnTo>
                    <a:pt x="66" y="1762"/>
                  </a:lnTo>
                  <a:lnTo>
                    <a:pt x="45" y="1744"/>
                  </a:lnTo>
                  <a:lnTo>
                    <a:pt x="26" y="1721"/>
                  </a:lnTo>
                  <a:lnTo>
                    <a:pt x="12" y="1695"/>
                  </a:lnTo>
                  <a:lnTo>
                    <a:pt x="4" y="1668"/>
                  </a:lnTo>
                  <a:lnTo>
                    <a:pt x="0" y="1636"/>
                  </a:lnTo>
                  <a:lnTo>
                    <a:pt x="0" y="151"/>
                  </a:lnTo>
                  <a:lnTo>
                    <a:pt x="4" y="121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6" y="25"/>
                  </a:lnTo>
                  <a:lnTo>
                    <a:pt x="93" y="12"/>
                  </a:lnTo>
                  <a:lnTo>
                    <a:pt x="120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p41"/>
          <p:cNvGrpSpPr/>
          <p:nvPr/>
        </p:nvGrpSpPr>
        <p:grpSpPr>
          <a:xfrm>
            <a:off x="4481947" y="3452814"/>
            <a:ext cx="292525" cy="292525"/>
            <a:chOff x="4494" y="2163"/>
            <a:chExt cx="380" cy="380"/>
          </a:xfrm>
        </p:grpSpPr>
        <p:sp>
          <p:nvSpPr>
            <p:cNvPr id="617" name="Google Shape;617;p41"/>
            <p:cNvSpPr/>
            <p:nvPr/>
          </p:nvSpPr>
          <p:spPr>
            <a:xfrm>
              <a:off x="4494" y="2163"/>
              <a:ext cx="380" cy="380"/>
            </a:xfrm>
            <a:custGeom>
              <a:rect b="b" l="l" r="r" t="t"/>
              <a:pathLst>
                <a:path extrusionOk="0" h="3456" w="3456">
                  <a:moveTo>
                    <a:pt x="1611" y="979"/>
                  </a:moveTo>
                  <a:lnTo>
                    <a:pt x="1817" y="1267"/>
                  </a:lnTo>
                  <a:lnTo>
                    <a:pt x="3341" y="1267"/>
                  </a:lnTo>
                  <a:lnTo>
                    <a:pt x="3341" y="979"/>
                  </a:lnTo>
                  <a:lnTo>
                    <a:pt x="1611" y="979"/>
                  </a:lnTo>
                  <a:close/>
                  <a:moveTo>
                    <a:pt x="115" y="576"/>
                  </a:moveTo>
                  <a:lnTo>
                    <a:pt x="115" y="3341"/>
                  </a:lnTo>
                  <a:lnTo>
                    <a:pt x="3341" y="3341"/>
                  </a:lnTo>
                  <a:lnTo>
                    <a:pt x="3341" y="1382"/>
                  </a:lnTo>
                  <a:lnTo>
                    <a:pt x="1786" y="1382"/>
                  </a:lnTo>
                  <a:lnTo>
                    <a:pt x="1786" y="1380"/>
                  </a:lnTo>
                  <a:lnTo>
                    <a:pt x="1772" y="1379"/>
                  </a:lnTo>
                  <a:lnTo>
                    <a:pt x="1759" y="1374"/>
                  </a:lnTo>
                  <a:lnTo>
                    <a:pt x="1748" y="1367"/>
                  </a:lnTo>
                  <a:lnTo>
                    <a:pt x="1738" y="1356"/>
                  </a:lnTo>
                  <a:lnTo>
                    <a:pt x="1468" y="979"/>
                  </a:lnTo>
                  <a:lnTo>
                    <a:pt x="1468" y="979"/>
                  </a:lnTo>
                  <a:lnTo>
                    <a:pt x="1180" y="576"/>
                  </a:lnTo>
                  <a:lnTo>
                    <a:pt x="115" y="576"/>
                  </a:lnTo>
                  <a:close/>
                  <a:moveTo>
                    <a:pt x="288" y="346"/>
                  </a:moveTo>
                  <a:lnTo>
                    <a:pt x="288" y="461"/>
                  </a:lnTo>
                  <a:lnTo>
                    <a:pt x="1239" y="461"/>
                  </a:lnTo>
                  <a:lnTo>
                    <a:pt x="1257" y="485"/>
                  </a:lnTo>
                  <a:lnTo>
                    <a:pt x="1528" y="864"/>
                  </a:lnTo>
                  <a:lnTo>
                    <a:pt x="3341" y="864"/>
                  </a:lnTo>
                  <a:lnTo>
                    <a:pt x="3341" y="749"/>
                  </a:lnTo>
                  <a:lnTo>
                    <a:pt x="1641" y="749"/>
                  </a:lnTo>
                  <a:lnTo>
                    <a:pt x="1353" y="346"/>
                  </a:lnTo>
                  <a:lnTo>
                    <a:pt x="288" y="346"/>
                  </a:lnTo>
                  <a:close/>
                  <a:moveTo>
                    <a:pt x="461" y="115"/>
                  </a:moveTo>
                  <a:lnTo>
                    <a:pt x="461" y="230"/>
                  </a:lnTo>
                  <a:lnTo>
                    <a:pt x="1412" y="230"/>
                  </a:lnTo>
                  <a:lnTo>
                    <a:pt x="1700" y="634"/>
                  </a:lnTo>
                  <a:lnTo>
                    <a:pt x="3341" y="634"/>
                  </a:lnTo>
                  <a:lnTo>
                    <a:pt x="3341" y="518"/>
                  </a:lnTo>
                  <a:lnTo>
                    <a:pt x="1814" y="518"/>
                  </a:lnTo>
                  <a:lnTo>
                    <a:pt x="1526" y="115"/>
                  </a:lnTo>
                  <a:lnTo>
                    <a:pt x="461" y="115"/>
                  </a:lnTo>
                  <a:close/>
                  <a:moveTo>
                    <a:pt x="346" y="0"/>
                  </a:moveTo>
                  <a:lnTo>
                    <a:pt x="1585" y="0"/>
                  </a:lnTo>
                  <a:lnTo>
                    <a:pt x="1873" y="403"/>
                  </a:lnTo>
                  <a:lnTo>
                    <a:pt x="3456" y="403"/>
                  </a:lnTo>
                  <a:lnTo>
                    <a:pt x="3456" y="3456"/>
                  </a:lnTo>
                  <a:lnTo>
                    <a:pt x="0" y="3456"/>
                  </a:lnTo>
                  <a:lnTo>
                    <a:pt x="0" y="461"/>
                  </a:lnTo>
                  <a:lnTo>
                    <a:pt x="173" y="461"/>
                  </a:lnTo>
                  <a:lnTo>
                    <a:pt x="173" y="230"/>
                  </a:lnTo>
                  <a:lnTo>
                    <a:pt x="346" y="23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10494E"/>
            </a:solidFill>
            <a:ln cap="flat" cmpd="sng" w="9525">
              <a:solidFill>
                <a:srgbClr val="1049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4667" y="2387"/>
              <a:ext cx="177" cy="127"/>
            </a:xfrm>
            <a:custGeom>
              <a:rect b="b" l="l" r="r" t="t"/>
              <a:pathLst>
                <a:path extrusionOk="0" h="1152" w="1613">
                  <a:moveTo>
                    <a:pt x="115" y="115"/>
                  </a:moveTo>
                  <a:lnTo>
                    <a:pt x="115" y="1037"/>
                  </a:lnTo>
                  <a:lnTo>
                    <a:pt x="1498" y="1037"/>
                  </a:lnTo>
                  <a:lnTo>
                    <a:pt x="1498" y="115"/>
                  </a:lnTo>
                  <a:lnTo>
                    <a:pt x="115" y="115"/>
                  </a:lnTo>
                  <a:close/>
                  <a:moveTo>
                    <a:pt x="0" y="0"/>
                  </a:moveTo>
                  <a:lnTo>
                    <a:pt x="1613" y="0"/>
                  </a:lnTo>
                  <a:lnTo>
                    <a:pt x="1613" y="1152"/>
                  </a:lnTo>
                  <a:lnTo>
                    <a:pt x="0" y="1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494E"/>
            </a:solidFill>
            <a:ln cap="flat" cmpd="sng" w="9525">
              <a:solidFill>
                <a:srgbClr val="1049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4705" y="2419"/>
              <a:ext cx="0" cy="0"/>
            </a:xfrm>
            <a:prstGeom prst="rect">
              <a:avLst/>
            </a:prstGeom>
            <a:solidFill>
              <a:srgbClr val="10494E"/>
            </a:solidFill>
            <a:ln cap="flat" cmpd="sng" w="9525">
              <a:solidFill>
                <a:srgbClr val="1049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4705" y="2445"/>
              <a:ext cx="0" cy="0"/>
            </a:xfrm>
            <a:prstGeom prst="rect">
              <a:avLst/>
            </a:prstGeom>
            <a:solidFill>
              <a:srgbClr val="10494E"/>
            </a:solidFill>
            <a:ln cap="flat" cmpd="sng" w="9525">
              <a:solidFill>
                <a:srgbClr val="1049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705" y="2470"/>
              <a:ext cx="0" cy="0"/>
            </a:xfrm>
            <a:prstGeom prst="rect">
              <a:avLst/>
            </a:prstGeom>
            <a:solidFill>
              <a:srgbClr val="10494E"/>
            </a:solidFill>
            <a:ln cap="flat" cmpd="sng" w="9525">
              <a:solidFill>
                <a:srgbClr val="1049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622" name="Google Shape;6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9626" y="2269974"/>
            <a:ext cx="1208518" cy="7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9623" y="3962714"/>
            <a:ext cx="1703752" cy="57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9836" y="2303344"/>
            <a:ext cx="2299124" cy="67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1"/>
          <p:cNvSpPr txBox="1"/>
          <p:nvPr/>
        </p:nvSpPr>
        <p:spPr>
          <a:xfrm>
            <a:off x="6888638" y="4024025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Гедымин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626" name="Google Shape;62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5275" y="2781950"/>
            <a:ext cx="923396" cy="4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5"/>
          <p:cNvGrpSpPr/>
          <p:nvPr/>
        </p:nvGrpSpPr>
        <p:grpSpPr>
          <a:xfrm>
            <a:off x="324513" y="1460775"/>
            <a:ext cx="427325" cy="427325"/>
            <a:chOff x="324513" y="1460775"/>
            <a:chExt cx="427325" cy="427325"/>
          </a:xfrm>
        </p:grpSpPr>
        <p:pic>
          <p:nvPicPr>
            <p:cNvPr id="83" name="Google Shape;8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4513" y="1460775"/>
              <a:ext cx="427325" cy="42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3350" y="1609625"/>
              <a:ext cx="129650" cy="12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5"/>
          <p:cNvSpPr txBox="1"/>
          <p:nvPr/>
        </p:nvSpPr>
        <p:spPr>
          <a:xfrm>
            <a:off x="811850" y="1435788"/>
            <a:ext cx="20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Задача</a:t>
            </a:r>
            <a:endParaRPr sz="20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243475" y="1466688"/>
            <a:ext cx="20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Решение</a:t>
            </a:r>
            <a:endParaRPr sz="20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43475" y="2004075"/>
            <a:ext cx="3539700" cy="24777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мини-платформы с общей структурой и функционалом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4695963" y="1460763"/>
            <a:ext cx="427325" cy="427325"/>
            <a:chOff x="4872638" y="2850250"/>
            <a:chExt cx="427325" cy="427325"/>
          </a:xfrm>
        </p:grpSpPr>
        <p:pic>
          <p:nvPicPr>
            <p:cNvPr id="89" name="Google Shape;8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2638" y="2850250"/>
              <a:ext cx="427325" cy="42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97850" y="2975450"/>
              <a:ext cx="176925" cy="176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5"/>
          <p:cNvSpPr txBox="1"/>
          <p:nvPr/>
        </p:nvSpPr>
        <p:spPr>
          <a:xfrm>
            <a:off x="872025" y="1973175"/>
            <a:ext cx="3489300" cy="25086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Разработать мобильное приложение для работы с данными из Гедымина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6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377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2"/>
          <p:cNvPicPr preferRelativeResize="0"/>
          <p:nvPr/>
        </p:nvPicPr>
        <p:blipFill rotWithShape="1">
          <a:blip r:embed="rId3">
            <a:alphaModFix/>
          </a:blip>
          <a:srcRect b="0" l="94938" r="0" t="0"/>
          <a:stretch/>
        </p:blipFill>
        <p:spPr>
          <a:xfrm>
            <a:off x="7764581" y="0"/>
            <a:ext cx="3967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2"/>
          <p:cNvPicPr preferRelativeResize="0"/>
          <p:nvPr/>
        </p:nvPicPr>
        <p:blipFill rotWithShape="1">
          <a:blip r:embed="rId3">
            <a:alphaModFix/>
          </a:blip>
          <a:srcRect b="0" l="94938" r="0" t="0"/>
          <a:stretch/>
        </p:blipFill>
        <p:spPr>
          <a:xfrm>
            <a:off x="8088181" y="0"/>
            <a:ext cx="396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2"/>
          <p:cNvSpPr/>
          <p:nvPr/>
        </p:nvSpPr>
        <p:spPr>
          <a:xfrm rot="-5400000">
            <a:off x="2799000" y="-541950"/>
            <a:ext cx="5144400" cy="62274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2"/>
          <p:cNvSpPr/>
          <p:nvPr/>
        </p:nvSpPr>
        <p:spPr>
          <a:xfrm>
            <a:off x="8484900" y="0"/>
            <a:ext cx="659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p42"/>
          <p:cNvGrpSpPr/>
          <p:nvPr/>
        </p:nvGrpSpPr>
        <p:grpSpPr>
          <a:xfrm rot="10800000">
            <a:off x="4893843" y="2571760"/>
            <a:ext cx="4250110" cy="1305274"/>
            <a:chOff x="810175" y="1647525"/>
            <a:chExt cx="3761825" cy="1116000"/>
          </a:xfrm>
        </p:grpSpPr>
        <p:sp>
          <p:nvSpPr>
            <p:cNvPr id="637" name="Google Shape;637;p42"/>
            <p:cNvSpPr/>
            <p:nvPr/>
          </p:nvSpPr>
          <p:spPr>
            <a:xfrm rot="-5400000">
              <a:off x="2177438" y="368963"/>
              <a:ext cx="1116000" cy="3673125"/>
            </a:xfrm>
            <a:prstGeom prst="flowChartOffpageConnector">
              <a:avLst/>
            </a:prstGeom>
            <a:solidFill>
              <a:srgbClr val="92BFD5">
                <a:alpha val="843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 rot="-5400000">
              <a:off x="2088738" y="368963"/>
              <a:ext cx="1116000" cy="3673125"/>
            </a:xfrm>
            <a:prstGeom prst="flowChartOffpageConnector">
              <a:avLst/>
            </a:prstGeom>
            <a:solidFill>
              <a:srgbClr val="05405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2"/>
            <p:cNvSpPr txBox="1"/>
            <p:nvPr/>
          </p:nvSpPr>
          <p:spPr>
            <a:xfrm rot="10800000">
              <a:off x="1844842" y="1810783"/>
              <a:ext cx="22056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>
                  <a:solidFill>
                    <a:srgbClr val="D2F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Итоги и развитие</a:t>
              </a:r>
              <a:endParaRPr sz="2200">
                <a:solidFill>
                  <a:srgbClr val="D2F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40" name="Google Shape;640;p42"/>
          <p:cNvSpPr txBox="1"/>
          <p:nvPr/>
        </p:nvSpPr>
        <p:spPr>
          <a:xfrm>
            <a:off x="7919675" y="2762675"/>
            <a:ext cx="110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D2F0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sz="4800">
              <a:solidFill>
                <a:srgbClr val="D2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3"/>
          <p:cNvSpPr txBox="1"/>
          <p:nvPr/>
        </p:nvSpPr>
        <p:spPr>
          <a:xfrm>
            <a:off x="736925" y="990525"/>
            <a:ext cx="3607200" cy="1242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 успешно внедрено и протестировано на предприятии “Гиппо”, а также старая версия работает на предприятии “Угощение из Волковыска”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43"/>
          <p:cNvSpPr txBox="1"/>
          <p:nvPr/>
        </p:nvSpPr>
        <p:spPr>
          <a:xfrm>
            <a:off x="736175" y="2357875"/>
            <a:ext cx="3608700" cy="12435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Мини</a:t>
            </a: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платформа постоянно совершенствуется, благодаря чему разработка новых мобильных решений выполняется проще и быстрее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p43"/>
          <p:cNvSpPr txBox="1"/>
          <p:nvPr/>
        </p:nvSpPr>
        <p:spPr>
          <a:xfrm>
            <a:off x="5314250" y="990525"/>
            <a:ext cx="3607200" cy="1242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Поступают запросы на разработки в разных сферах, например, приложение для отгрузки гп, мобильное для официанта, решение для отдела зарплаты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43"/>
          <p:cNvSpPr txBox="1"/>
          <p:nvPr/>
        </p:nvSpPr>
        <p:spPr>
          <a:xfrm>
            <a:off x="736925" y="3726725"/>
            <a:ext cx="3607200" cy="1242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данный момент имеется 4 готовых приложения: GDMN Склад, GDMN Агент, GDMN Отдел снабжения, GDMN Штрихкод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9" name="Google Shape;649;p43"/>
          <p:cNvSpPr txBox="1"/>
          <p:nvPr/>
        </p:nvSpPr>
        <p:spPr>
          <a:xfrm>
            <a:off x="5314250" y="2357875"/>
            <a:ext cx="3607200" cy="1242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Так как платформа </a:t>
            </a: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предусматривает интеграцию с любой учетной системой, то в планах внедрить приложение со сторонней системой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43"/>
          <p:cNvSpPr txBox="1"/>
          <p:nvPr/>
        </p:nvSpPr>
        <p:spPr>
          <a:xfrm>
            <a:off x="5314250" y="3725225"/>
            <a:ext cx="3607200" cy="1242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дальнейших планах - развитие системы администрирования (веб-админки), расширение ее функционала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1" name="Google Shape;6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50" y="138067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50" y="274877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50" y="411687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200" y="138067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200" y="274802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200" y="411537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3"/>
          <p:cNvPicPr preferRelativeResize="0"/>
          <p:nvPr/>
        </p:nvPicPr>
        <p:blipFill rotWithShape="1">
          <a:blip r:embed="rId4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50" y="1482813"/>
            <a:ext cx="713676" cy="7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50" y="2696350"/>
            <a:ext cx="713676" cy="7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50" y="3909875"/>
            <a:ext cx="713676" cy="7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4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1968700" y="1299675"/>
            <a:ext cx="5400000" cy="1080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Быть простым и удобным в использовании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968700" y="2513200"/>
            <a:ext cx="5400000" cy="1080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Содержать актуальные данные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968700" y="3726725"/>
            <a:ext cx="5400000" cy="1080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Сокращать время, затраченное на работу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14" y="0"/>
            <a:ext cx="77200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97683" t="0"/>
          <a:stretch/>
        </p:blipFill>
        <p:spPr>
          <a:xfrm>
            <a:off x="1295989" y="0"/>
            <a:ext cx="1788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97683" t="0"/>
          <a:stretch/>
        </p:blipFill>
        <p:spPr>
          <a:xfrm>
            <a:off x="1168064" y="0"/>
            <a:ext cx="1788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97683" t="0"/>
          <a:stretch/>
        </p:blipFill>
        <p:spPr>
          <a:xfrm>
            <a:off x="1040114" y="0"/>
            <a:ext cx="1788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97683" t="0"/>
          <a:stretch/>
        </p:blipFill>
        <p:spPr>
          <a:xfrm>
            <a:off x="912214" y="0"/>
            <a:ext cx="1788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97683" t="0"/>
          <a:stretch/>
        </p:blipFill>
        <p:spPr>
          <a:xfrm>
            <a:off x="784239" y="0"/>
            <a:ext cx="1788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7"/>
          <p:cNvGrpSpPr/>
          <p:nvPr/>
        </p:nvGrpSpPr>
        <p:grpSpPr>
          <a:xfrm>
            <a:off x="0" y="-75"/>
            <a:ext cx="7092950" cy="5143650"/>
            <a:chOff x="0" y="0"/>
            <a:chExt cx="7092950" cy="5143650"/>
          </a:xfrm>
        </p:grpSpPr>
        <p:sp>
          <p:nvSpPr>
            <p:cNvPr id="115" name="Google Shape;115;p17"/>
            <p:cNvSpPr/>
            <p:nvPr/>
          </p:nvSpPr>
          <p:spPr>
            <a:xfrm>
              <a:off x="784250" y="0"/>
              <a:ext cx="6308700" cy="514350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/>
                <a:t> </a:t>
              </a: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0" y="150"/>
              <a:ext cx="784200" cy="5143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-7" y="2661735"/>
            <a:ext cx="4250110" cy="1305274"/>
            <a:chOff x="810175" y="1647525"/>
            <a:chExt cx="3761825" cy="1116000"/>
          </a:xfrm>
        </p:grpSpPr>
        <p:sp>
          <p:nvSpPr>
            <p:cNvPr id="118" name="Google Shape;118;p17"/>
            <p:cNvSpPr/>
            <p:nvPr/>
          </p:nvSpPr>
          <p:spPr>
            <a:xfrm rot="-5400000">
              <a:off x="2177438" y="368963"/>
              <a:ext cx="1116000" cy="3673125"/>
            </a:xfrm>
            <a:prstGeom prst="flowChartOffpageConnector">
              <a:avLst/>
            </a:prstGeom>
            <a:solidFill>
              <a:srgbClr val="92BFD5">
                <a:alpha val="843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 rot="-5400000">
              <a:off x="2088738" y="368963"/>
              <a:ext cx="1116000" cy="3673125"/>
            </a:xfrm>
            <a:prstGeom prst="flowChartOffpageConnector">
              <a:avLst/>
            </a:prstGeom>
            <a:solidFill>
              <a:srgbClr val="05405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1699122" y="1692200"/>
              <a:ext cx="2160300" cy="102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>
                  <a:solidFill>
                    <a:srgbClr val="D2F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Функционал приложения “GDMN Склад”</a:t>
              </a:r>
              <a:endParaRPr sz="2200">
                <a:solidFill>
                  <a:srgbClr val="D2F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1" name="Google Shape;121;p17"/>
          <p:cNvSpPr txBox="1"/>
          <p:nvPr/>
        </p:nvSpPr>
        <p:spPr>
          <a:xfrm>
            <a:off x="91825" y="2852663"/>
            <a:ext cx="94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D2F0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4800">
              <a:solidFill>
                <a:srgbClr val="D2F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736925" y="990525"/>
            <a:ext cx="3607200" cy="1242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</a:t>
            </a: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оздание документов движения товаров с использованием актуальных данных из системы учета (Гедымин)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736175" y="2357875"/>
            <a:ext cx="3608700" cy="12435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Добавление товаров при помощи сканера штрих-кодов или камеры мобильного устройства, а также путем выбора из списка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314250" y="990525"/>
            <a:ext cx="3607200" cy="1242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Учет остатков товара в разрезе контактов и цен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736925" y="3726725"/>
            <a:ext cx="3607200" cy="1242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загрузка данных в устройство, что позволяет работать без подключения к Интернету, в режиме оффлайн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314250" y="2357875"/>
            <a:ext cx="3607200" cy="1242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Учет движения прослеживаемых групп товара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5314250" y="3725225"/>
            <a:ext cx="3607200" cy="1242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10494E"/>
                </a:solidFill>
                <a:latin typeface="Montserrat"/>
                <a:ea typeface="Montserrat"/>
                <a:cs typeface="Montserrat"/>
                <a:sym typeface="Montserrat"/>
              </a:rPr>
              <a:t>Выгрузка готовых документов в  учетную систему (Гедымин) с получением ответа о результате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253557" y="1511535"/>
            <a:ext cx="261481" cy="199993"/>
          </a:xfrm>
          <a:custGeom>
            <a:rect b="b" l="l" r="r" t="t"/>
            <a:pathLst>
              <a:path extrusionOk="0" h="3090" w="4043">
                <a:moveTo>
                  <a:pt x="3437" y="0"/>
                </a:moveTo>
                <a:lnTo>
                  <a:pt x="3477" y="4"/>
                </a:lnTo>
                <a:lnTo>
                  <a:pt x="3516" y="12"/>
                </a:lnTo>
                <a:lnTo>
                  <a:pt x="3550" y="27"/>
                </a:lnTo>
                <a:lnTo>
                  <a:pt x="3584" y="47"/>
                </a:lnTo>
                <a:lnTo>
                  <a:pt x="3615" y="73"/>
                </a:lnTo>
                <a:lnTo>
                  <a:pt x="3970" y="427"/>
                </a:lnTo>
                <a:lnTo>
                  <a:pt x="3996" y="457"/>
                </a:lnTo>
                <a:lnTo>
                  <a:pt x="4015" y="491"/>
                </a:lnTo>
                <a:lnTo>
                  <a:pt x="4030" y="525"/>
                </a:lnTo>
                <a:lnTo>
                  <a:pt x="4039" y="563"/>
                </a:lnTo>
                <a:lnTo>
                  <a:pt x="4043" y="604"/>
                </a:lnTo>
                <a:lnTo>
                  <a:pt x="4039" y="644"/>
                </a:lnTo>
                <a:lnTo>
                  <a:pt x="4030" y="682"/>
                </a:lnTo>
                <a:lnTo>
                  <a:pt x="4015" y="717"/>
                </a:lnTo>
                <a:lnTo>
                  <a:pt x="3996" y="750"/>
                </a:lnTo>
                <a:lnTo>
                  <a:pt x="3970" y="780"/>
                </a:lnTo>
                <a:lnTo>
                  <a:pt x="2081" y="2663"/>
                </a:lnTo>
                <a:lnTo>
                  <a:pt x="1726" y="3017"/>
                </a:lnTo>
                <a:lnTo>
                  <a:pt x="1695" y="3043"/>
                </a:lnTo>
                <a:lnTo>
                  <a:pt x="1663" y="3062"/>
                </a:lnTo>
                <a:lnTo>
                  <a:pt x="1627" y="3077"/>
                </a:lnTo>
                <a:lnTo>
                  <a:pt x="1589" y="3086"/>
                </a:lnTo>
                <a:lnTo>
                  <a:pt x="1549" y="3090"/>
                </a:lnTo>
                <a:lnTo>
                  <a:pt x="1509" y="3086"/>
                </a:lnTo>
                <a:lnTo>
                  <a:pt x="1470" y="3077"/>
                </a:lnTo>
                <a:lnTo>
                  <a:pt x="1434" y="3062"/>
                </a:lnTo>
                <a:lnTo>
                  <a:pt x="1402" y="3043"/>
                </a:lnTo>
                <a:lnTo>
                  <a:pt x="1371" y="3017"/>
                </a:lnTo>
                <a:lnTo>
                  <a:pt x="1016" y="2663"/>
                </a:lnTo>
                <a:lnTo>
                  <a:pt x="73" y="1721"/>
                </a:lnTo>
                <a:lnTo>
                  <a:pt x="47" y="1691"/>
                </a:lnTo>
                <a:lnTo>
                  <a:pt x="26" y="1658"/>
                </a:lnTo>
                <a:lnTo>
                  <a:pt x="11" y="1622"/>
                </a:lnTo>
                <a:lnTo>
                  <a:pt x="2" y="1585"/>
                </a:lnTo>
                <a:lnTo>
                  <a:pt x="0" y="1545"/>
                </a:lnTo>
                <a:lnTo>
                  <a:pt x="2" y="1504"/>
                </a:lnTo>
                <a:lnTo>
                  <a:pt x="11" y="1467"/>
                </a:lnTo>
                <a:lnTo>
                  <a:pt x="26" y="1431"/>
                </a:lnTo>
                <a:lnTo>
                  <a:pt x="47" y="1398"/>
                </a:lnTo>
                <a:lnTo>
                  <a:pt x="73" y="1368"/>
                </a:lnTo>
                <a:lnTo>
                  <a:pt x="428" y="1015"/>
                </a:lnTo>
                <a:lnTo>
                  <a:pt x="457" y="989"/>
                </a:lnTo>
                <a:lnTo>
                  <a:pt x="491" y="968"/>
                </a:lnTo>
                <a:lnTo>
                  <a:pt x="527" y="953"/>
                </a:lnTo>
                <a:lnTo>
                  <a:pt x="564" y="944"/>
                </a:lnTo>
                <a:lnTo>
                  <a:pt x="605" y="942"/>
                </a:lnTo>
                <a:lnTo>
                  <a:pt x="645" y="944"/>
                </a:lnTo>
                <a:lnTo>
                  <a:pt x="684" y="953"/>
                </a:lnTo>
                <a:lnTo>
                  <a:pt x="718" y="968"/>
                </a:lnTo>
                <a:lnTo>
                  <a:pt x="752" y="989"/>
                </a:lnTo>
                <a:lnTo>
                  <a:pt x="783" y="1015"/>
                </a:lnTo>
                <a:lnTo>
                  <a:pt x="1549" y="1781"/>
                </a:lnTo>
                <a:lnTo>
                  <a:pt x="3260" y="73"/>
                </a:lnTo>
                <a:lnTo>
                  <a:pt x="3291" y="47"/>
                </a:lnTo>
                <a:lnTo>
                  <a:pt x="3323" y="27"/>
                </a:lnTo>
                <a:lnTo>
                  <a:pt x="3359" y="12"/>
                </a:lnTo>
                <a:lnTo>
                  <a:pt x="3397" y="4"/>
                </a:lnTo>
                <a:lnTo>
                  <a:pt x="3437" y="0"/>
                </a:lnTo>
                <a:close/>
              </a:path>
            </a:pathLst>
          </a:custGeom>
          <a:solidFill>
            <a:srgbClr val="10494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253557" y="2878885"/>
            <a:ext cx="261481" cy="199993"/>
          </a:xfrm>
          <a:custGeom>
            <a:rect b="b" l="l" r="r" t="t"/>
            <a:pathLst>
              <a:path extrusionOk="0" h="3090" w="4043">
                <a:moveTo>
                  <a:pt x="3437" y="0"/>
                </a:moveTo>
                <a:lnTo>
                  <a:pt x="3477" y="4"/>
                </a:lnTo>
                <a:lnTo>
                  <a:pt x="3516" y="12"/>
                </a:lnTo>
                <a:lnTo>
                  <a:pt x="3550" y="27"/>
                </a:lnTo>
                <a:lnTo>
                  <a:pt x="3584" y="47"/>
                </a:lnTo>
                <a:lnTo>
                  <a:pt x="3615" y="73"/>
                </a:lnTo>
                <a:lnTo>
                  <a:pt x="3970" y="427"/>
                </a:lnTo>
                <a:lnTo>
                  <a:pt x="3996" y="457"/>
                </a:lnTo>
                <a:lnTo>
                  <a:pt x="4015" y="491"/>
                </a:lnTo>
                <a:lnTo>
                  <a:pt x="4030" y="525"/>
                </a:lnTo>
                <a:lnTo>
                  <a:pt x="4039" y="563"/>
                </a:lnTo>
                <a:lnTo>
                  <a:pt x="4043" y="604"/>
                </a:lnTo>
                <a:lnTo>
                  <a:pt x="4039" y="644"/>
                </a:lnTo>
                <a:lnTo>
                  <a:pt x="4030" y="682"/>
                </a:lnTo>
                <a:lnTo>
                  <a:pt x="4015" y="717"/>
                </a:lnTo>
                <a:lnTo>
                  <a:pt x="3996" y="750"/>
                </a:lnTo>
                <a:lnTo>
                  <a:pt x="3970" y="780"/>
                </a:lnTo>
                <a:lnTo>
                  <a:pt x="2081" y="2663"/>
                </a:lnTo>
                <a:lnTo>
                  <a:pt x="1726" y="3017"/>
                </a:lnTo>
                <a:lnTo>
                  <a:pt x="1695" y="3043"/>
                </a:lnTo>
                <a:lnTo>
                  <a:pt x="1663" y="3062"/>
                </a:lnTo>
                <a:lnTo>
                  <a:pt x="1627" y="3077"/>
                </a:lnTo>
                <a:lnTo>
                  <a:pt x="1589" y="3086"/>
                </a:lnTo>
                <a:lnTo>
                  <a:pt x="1549" y="3090"/>
                </a:lnTo>
                <a:lnTo>
                  <a:pt x="1509" y="3086"/>
                </a:lnTo>
                <a:lnTo>
                  <a:pt x="1470" y="3077"/>
                </a:lnTo>
                <a:lnTo>
                  <a:pt x="1434" y="3062"/>
                </a:lnTo>
                <a:lnTo>
                  <a:pt x="1402" y="3043"/>
                </a:lnTo>
                <a:lnTo>
                  <a:pt x="1371" y="3017"/>
                </a:lnTo>
                <a:lnTo>
                  <a:pt x="1016" y="2663"/>
                </a:lnTo>
                <a:lnTo>
                  <a:pt x="73" y="1721"/>
                </a:lnTo>
                <a:lnTo>
                  <a:pt x="47" y="1691"/>
                </a:lnTo>
                <a:lnTo>
                  <a:pt x="26" y="1658"/>
                </a:lnTo>
                <a:lnTo>
                  <a:pt x="11" y="1622"/>
                </a:lnTo>
                <a:lnTo>
                  <a:pt x="2" y="1585"/>
                </a:lnTo>
                <a:lnTo>
                  <a:pt x="0" y="1545"/>
                </a:lnTo>
                <a:lnTo>
                  <a:pt x="2" y="1504"/>
                </a:lnTo>
                <a:lnTo>
                  <a:pt x="11" y="1467"/>
                </a:lnTo>
                <a:lnTo>
                  <a:pt x="26" y="1431"/>
                </a:lnTo>
                <a:lnTo>
                  <a:pt x="47" y="1398"/>
                </a:lnTo>
                <a:lnTo>
                  <a:pt x="73" y="1368"/>
                </a:lnTo>
                <a:lnTo>
                  <a:pt x="428" y="1015"/>
                </a:lnTo>
                <a:lnTo>
                  <a:pt x="457" y="989"/>
                </a:lnTo>
                <a:lnTo>
                  <a:pt x="491" y="968"/>
                </a:lnTo>
                <a:lnTo>
                  <a:pt x="527" y="953"/>
                </a:lnTo>
                <a:lnTo>
                  <a:pt x="564" y="944"/>
                </a:lnTo>
                <a:lnTo>
                  <a:pt x="605" y="942"/>
                </a:lnTo>
                <a:lnTo>
                  <a:pt x="645" y="944"/>
                </a:lnTo>
                <a:lnTo>
                  <a:pt x="684" y="953"/>
                </a:lnTo>
                <a:lnTo>
                  <a:pt x="718" y="968"/>
                </a:lnTo>
                <a:lnTo>
                  <a:pt x="752" y="989"/>
                </a:lnTo>
                <a:lnTo>
                  <a:pt x="783" y="1015"/>
                </a:lnTo>
                <a:lnTo>
                  <a:pt x="1549" y="1781"/>
                </a:lnTo>
                <a:lnTo>
                  <a:pt x="3260" y="73"/>
                </a:lnTo>
                <a:lnTo>
                  <a:pt x="3291" y="47"/>
                </a:lnTo>
                <a:lnTo>
                  <a:pt x="3323" y="27"/>
                </a:lnTo>
                <a:lnTo>
                  <a:pt x="3359" y="12"/>
                </a:lnTo>
                <a:lnTo>
                  <a:pt x="3397" y="4"/>
                </a:lnTo>
                <a:lnTo>
                  <a:pt x="3437" y="0"/>
                </a:lnTo>
                <a:close/>
              </a:path>
            </a:pathLst>
          </a:custGeom>
          <a:solidFill>
            <a:srgbClr val="10494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53557" y="4377085"/>
            <a:ext cx="261481" cy="199993"/>
          </a:xfrm>
          <a:custGeom>
            <a:rect b="b" l="l" r="r" t="t"/>
            <a:pathLst>
              <a:path extrusionOk="0" h="3090" w="4043">
                <a:moveTo>
                  <a:pt x="3437" y="0"/>
                </a:moveTo>
                <a:lnTo>
                  <a:pt x="3477" y="4"/>
                </a:lnTo>
                <a:lnTo>
                  <a:pt x="3516" y="12"/>
                </a:lnTo>
                <a:lnTo>
                  <a:pt x="3550" y="27"/>
                </a:lnTo>
                <a:lnTo>
                  <a:pt x="3584" y="47"/>
                </a:lnTo>
                <a:lnTo>
                  <a:pt x="3615" y="73"/>
                </a:lnTo>
                <a:lnTo>
                  <a:pt x="3970" y="427"/>
                </a:lnTo>
                <a:lnTo>
                  <a:pt x="3996" y="457"/>
                </a:lnTo>
                <a:lnTo>
                  <a:pt x="4015" y="491"/>
                </a:lnTo>
                <a:lnTo>
                  <a:pt x="4030" y="525"/>
                </a:lnTo>
                <a:lnTo>
                  <a:pt x="4039" y="563"/>
                </a:lnTo>
                <a:lnTo>
                  <a:pt x="4043" y="604"/>
                </a:lnTo>
                <a:lnTo>
                  <a:pt x="4039" y="644"/>
                </a:lnTo>
                <a:lnTo>
                  <a:pt x="4030" y="682"/>
                </a:lnTo>
                <a:lnTo>
                  <a:pt x="4015" y="717"/>
                </a:lnTo>
                <a:lnTo>
                  <a:pt x="3996" y="750"/>
                </a:lnTo>
                <a:lnTo>
                  <a:pt x="3970" y="780"/>
                </a:lnTo>
                <a:lnTo>
                  <a:pt x="2081" y="2663"/>
                </a:lnTo>
                <a:lnTo>
                  <a:pt x="1726" y="3017"/>
                </a:lnTo>
                <a:lnTo>
                  <a:pt x="1695" y="3043"/>
                </a:lnTo>
                <a:lnTo>
                  <a:pt x="1663" y="3062"/>
                </a:lnTo>
                <a:lnTo>
                  <a:pt x="1627" y="3077"/>
                </a:lnTo>
                <a:lnTo>
                  <a:pt x="1589" y="3086"/>
                </a:lnTo>
                <a:lnTo>
                  <a:pt x="1549" y="3090"/>
                </a:lnTo>
                <a:lnTo>
                  <a:pt x="1509" y="3086"/>
                </a:lnTo>
                <a:lnTo>
                  <a:pt x="1470" y="3077"/>
                </a:lnTo>
                <a:lnTo>
                  <a:pt x="1434" y="3062"/>
                </a:lnTo>
                <a:lnTo>
                  <a:pt x="1402" y="3043"/>
                </a:lnTo>
                <a:lnTo>
                  <a:pt x="1371" y="3017"/>
                </a:lnTo>
                <a:lnTo>
                  <a:pt x="1016" y="2663"/>
                </a:lnTo>
                <a:lnTo>
                  <a:pt x="73" y="1721"/>
                </a:lnTo>
                <a:lnTo>
                  <a:pt x="47" y="1691"/>
                </a:lnTo>
                <a:lnTo>
                  <a:pt x="26" y="1658"/>
                </a:lnTo>
                <a:lnTo>
                  <a:pt x="11" y="1622"/>
                </a:lnTo>
                <a:lnTo>
                  <a:pt x="2" y="1585"/>
                </a:lnTo>
                <a:lnTo>
                  <a:pt x="0" y="1545"/>
                </a:lnTo>
                <a:lnTo>
                  <a:pt x="2" y="1504"/>
                </a:lnTo>
                <a:lnTo>
                  <a:pt x="11" y="1467"/>
                </a:lnTo>
                <a:lnTo>
                  <a:pt x="26" y="1431"/>
                </a:lnTo>
                <a:lnTo>
                  <a:pt x="47" y="1398"/>
                </a:lnTo>
                <a:lnTo>
                  <a:pt x="73" y="1368"/>
                </a:lnTo>
                <a:lnTo>
                  <a:pt x="428" y="1015"/>
                </a:lnTo>
                <a:lnTo>
                  <a:pt x="457" y="989"/>
                </a:lnTo>
                <a:lnTo>
                  <a:pt x="491" y="968"/>
                </a:lnTo>
                <a:lnTo>
                  <a:pt x="527" y="953"/>
                </a:lnTo>
                <a:lnTo>
                  <a:pt x="564" y="944"/>
                </a:lnTo>
                <a:lnTo>
                  <a:pt x="605" y="942"/>
                </a:lnTo>
                <a:lnTo>
                  <a:pt x="645" y="944"/>
                </a:lnTo>
                <a:lnTo>
                  <a:pt x="684" y="953"/>
                </a:lnTo>
                <a:lnTo>
                  <a:pt x="718" y="968"/>
                </a:lnTo>
                <a:lnTo>
                  <a:pt x="752" y="989"/>
                </a:lnTo>
                <a:lnTo>
                  <a:pt x="783" y="1015"/>
                </a:lnTo>
                <a:lnTo>
                  <a:pt x="1549" y="1781"/>
                </a:lnTo>
                <a:lnTo>
                  <a:pt x="3260" y="73"/>
                </a:lnTo>
                <a:lnTo>
                  <a:pt x="3291" y="47"/>
                </a:lnTo>
                <a:lnTo>
                  <a:pt x="3323" y="27"/>
                </a:lnTo>
                <a:lnTo>
                  <a:pt x="3359" y="12"/>
                </a:lnTo>
                <a:lnTo>
                  <a:pt x="3397" y="4"/>
                </a:lnTo>
                <a:lnTo>
                  <a:pt x="3437" y="0"/>
                </a:lnTo>
                <a:close/>
              </a:path>
            </a:pathLst>
          </a:custGeom>
          <a:solidFill>
            <a:srgbClr val="10494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4825307" y="1511535"/>
            <a:ext cx="261481" cy="199993"/>
          </a:xfrm>
          <a:custGeom>
            <a:rect b="b" l="l" r="r" t="t"/>
            <a:pathLst>
              <a:path extrusionOk="0" h="3090" w="4043">
                <a:moveTo>
                  <a:pt x="3437" y="0"/>
                </a:moveTo>
                <a:lnTo>
                  <a:pt x="3477" y="4"/>
                </a:lnTo>
                <a:lnTo>
                  <a:pt x="3516" y="12"/>
                </a:lnTo>
                <a:lnTo>
                  <a:pt x="3550" y="27"/>
                </a:lnTo>
                <a:lnTo>
                  <a:pt x="3584" y="47"/>
                </a:lnTo>
                <a:lnTo>
                  <a:pt x="3615" y="73"/>
                </a:lnTo>
                <a:lnTo>
                  <a:pt x="3970" y="427"/>
                </a:lnTo>
                <a:lnTo>
                  <a:pt x="3996" y="457"/>
                </a:lnTo>
                <a:lnTo>
                  <a:pt x="4015" y="491"/>
                </a:lnTo>
                <a:lnTo>
                  <a:pt x="4030" y="525"/>
                </a:lnTo>
                <a:lnTo>
                  <a:pt x="4039" y="563"/>
                </a:lnTo>
                <a:lnTo>
                  <a:pt x="4043" y="604"/>
                </a:lnTo>
                <a:lnTo>
                  <a:pt x="4039" y="644"/>
                </a:lnTo>
                <a:lnTo>
                  <a:pt x="4030" y="682"/>
                </a:lnTo>
                <a:lnTo>
                  <a:pt x="4015" y="717"/>
                </a:lnTo>
                <a:lnTo>
                  <a:pt x="3996" y="750"/>
                </a:lnTo>
                <a:lnTo>
                  <a:pt x="3970" y="780"/>
                </a:lnTo>
                <a:lnTo>
                  <a:pt x="2081" y="2663"/>
                </a:lnTo>
                <a:lnTo>
                  <a:pt x="1726" y="3017"/>
                </a:lnTo>
                <a:lnTo>
                  <a:pt x="1695" y="3043"/>
                </a:lnTo>
                <a:lnTo>
                  <a:pt x="1663" y="3062"/>
                </a:lnTo>
                <a:lnTo>
                  <a:pt x="1627" y="3077"/>
                </a:lnTo>
                <a:lnTo>
                  <a:pt x="1589" y="3086"/>
                </a:lnTo>
                <a:lnTo>
                  <a:pt x="1549" y="3090"/>
                </a:lnTo>
                <a:lnTo>
                  <a:pt x="1509" y="3086"/>
                </a:lnTo>
                <a:lnTo>
                  <a:pt x="1470" y="3077"/>
                </a:lnTo>
                <a:lnTo>
                  <a:pt x="1434" y="3062"/>
                </a:lnTo>
                <a:lnTo>
                  <a:pt x="1402" y="3043"/>
                </a:lnTo>
                <a:lnTo>
                  <a:pt x="1371" y="3017"/>
                </a:lnTo>
                <a:lnTo>
                  <a:pt x="1016" y="2663"/>
                </a:lnTo>
                <a:lnTo>
                  <a:pt x="73" y="1721"/>
                </a:lnTo>
                <a:lnTo>
                  <a:pt x="47" y="1691"/>
                </a:lnTo>
                <a:lnTo>
                  <a:pt x="26" y="1658"/>
                </a:lnTo>
                <a:lnTo>
                  <a:pt x="11" y="1622"/>
                </a:lnTo>
                <a:lnTo>
                  <a:pt x="2" y="1585"/>
                </a:lnTo>
                <a:lnTo>
                  <a:pt x="0" y="1545"/>
                </a:lnTo>
                <a:lnTo>
                  <a:pt x="2" y="1504"/>
                </a:lnTo>
                <a:lnTo>
                  <a:pt x="11" y="1467"/>
                </a:lnTo>
                <a:lnTo>
                  <a:pt x="26" y="1431"/>
                </a:lnTo>
                <a:lnTo>
                  <a:pt x="47" y="1398"/>
                </a:lnTo>
                <a:lnTo>
                  <a:pt x="73" y="1368"/>
                </a:lnTo>
                <a:lnTo>
                  <a:pt x="428" y="1015"/>
                </a:lnTo>
                <a:lnTo>
                  <a:pt x="457" y="989"/>
                </a:lnTo>
                <a:lnTo>
                  <a:pt x="491" y="968"/>
                </a:lnTo>
                <a:lnTo>
                  <a:pt x="527" y="953"/>
                </a:lnTo>
                <a:lnTo>
                  <a:pt x="564" y="944"/>
                </a:lnTo>
                <a:lnTo>
                  <a:pt x="605" y="942"/>
                </a:lnTo>
                <a:lnTo>
                  <a:pt x="645" y="944"/>
                </a:lnTo>
                <a:lnTo>
                  <a:pt x="684" y="953"/>
                </a:lnTo>
                <a:lnTo>
                  <a:pt x="718" y="968"/>
                </a:lnTo>
                <a:lnTo>
                  <a:pt x="752" y="989"/>
                </a:lnTo>
                <a:lnTo>
                  <a:pt x="783" y="1015"/>
                </a:lnTo>
                <a:lnTo>
                  <a:pt x="1549" y="1781"/>
                </a:lnTo>
                <a:lnTo>
                  <a:pt x="3260" y="73"/>
                </a:lnTo>
                <a:lnTo>
                  <a:pt x="3291" y="47"/>
                </a:lnTo>
                <a:lnTo>
                  <a:pt x="3323" y="27"/>
                </a:lnTo>
                <a:lnTo>
                  <a:pt x="3359" y="12"/>
                </a:lnTo>
                <a:lnTo>
                  <a:pt x="3397" y="4"/>
                </a:lnTo>
                <a:lnTo>
                  <a:pt x="3437" y="0"/>
                </a:lnTo>
                <a:close/>
              </a:path>
            </a:pathLst>
          </a:custGeom>
          <a:solidFill>
            <a:srgbClr val="10494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4825307" y="2878885"/>
            <a:ext cx="261481" cy="199993"/>
          </a:xfrm>
          <a:custGeom>
            <a:rect b="b" l="l" r="r" t="t"/>
            <a:pathLst>
              <a:path extrusionOk="0" h="3090" w="4043">
                <a:moveTo>
                  <a:pt x="3437" y="0"/>
                </a:moveTo>
                <a:lnTo>
                  <a:pt x="3477" y="4"/>
                </a:lnTo>
                <a:lnTo>
                  <a:pt x="3516" y="12"/>
                </a:lnTo>
                <a:lnTo>
                  <a:pt x="3550" y="27"/>
                </a:lnTo>
                <a:lnTo>
                  <a:pt x="3584" y="47"/>
                </a:lnTo>
                <a:lnTo>
                  <a:pt x="3615" y="73"/>
                </a:lnTo>
                <a:lnTo>
                  <a:pt x="3970" y="427"/>
                </a:lnTo>
                <a:lnTo>
                  <a:pt x="3996" y="457"/>
                </a:lnTo>
                <a:lnTo>
                  <a:pt x="4015" y="491"/>
                </a:lnTo>
                <a:lnTo>
                  <a:pt x="4030" y="525"/>
                </a:lnTo>
                <a:lnTo>
                  <a:pt x="4039" y="563"/>
                </a:lnTo>
                <a:lnTo>
                  <a:pt x="4043" y="604"/>
                </a:lnTo>
                <a:lnTo>
                  <a:pt x="4039" y="644"/>
                </a:lnTo>
                <a:lnTo>
                  <a:pt x="4030" y="682"/>
                </a:lnTo>
                <a:lnTo>
                  <a:pt x="4015" y="717"/>
                </a:lnTo>
                <a:lnTo>
                  <a:pt x="3996" y="750"/>
                </a:lnTo>
                <a:lnTo>
                  <a:pt x="3970" y="780"/>
                </a:lnTo>
                <a:lnTo>
                  <a:pt x="2081" y="2663"/>
                </a:lnTo>
                <a:lnTo>
                  <a:pt x="1726" y="3017"/>
                </a:lnTo>
                <a:lnTo>
                  <a:pt x="1695" y="3043"/>
                </a:lnTo>
                <a:lnTo>
                  <a:pt x="1663" y="3062"/>
                </a:lnTo>
                <a:lnTo>
                  <a:pt x="1627" y="3077"/>
                </a:lnTo>
                <a:lnTo>
                  <a:pt x="1589" y="3086"/>
                </a:lnTo>
                <a:lnTo>
                  <a:pt x="1549" y="3090"/>
                </a:lnTo>
                <a:lnTo>
                  <a:pt x="1509" y="3086"/>
                </a:lnTo>
                <a:lnTo>
                  <a:pt x="1470" y="3077"/>
                </a:lnTo>
                <a:lnTo>
                  <a:pt x="1434" y="3062"/>
                </a:lnTo>
                <a:lnTo>
                  <a:pt x="1402" y="3043"/>
                </a:lnTo>
                <a:lnTo>
                  <a:pt x="1371" y="3017"/>
                </a:lnTo>
                <a:lnTo>
                  <a:pt x="1016" y="2663"/>
                </a:lnTo>
                <a:lnTo>
                  <a:pt x="73" y="1721"/>
                </a:lnTo>
                <a:lnTo>
                  <a:pt x="47" y="1691"/>
                </a:lnTo>
                <a:lnTo>
                  <a:pt x="26" y="1658"/>
                </a:lnTo>
                <a:lnTo>
                  <a:pt x="11" y="1622"/>
                </a:lnTo>
                <a:lnTo>
                  <a:pt x="2" y="1585"/>
                </a:lnTo>
                <a:lnTo>
                  <a:pt x="0" y="1545"/>
                </a:lnTo>
                <a:lnTo>
                  <a:pt x="2" y="1504"/>
                </a:lnTo>
                <a:lnTo>
                  <a:pt x="11" y="1467"/>
                </a:lnTo>
                <a:lnTo>
                  <a:pt x="26" y="1431"/>
                </a:lnTo>
                <a:lnTo>
                  <a:pt x="47" y="1398"/>
                </a:lnTo>
                <a:lnTo>
                  <a:pt x="73" y="1368"/>
                </a:lnTo>
                <a:lnTo>
                  <a:pt x="428" y="1015"/>
                </a:lnTo>
                <a:lnTo>
                  <a:pt x="457" y="989"/>
                </a:lnTo>
                <a:lnTo>
                  <a:pt x="491" y="968"/>
                </a:lnTo>
                <a:lnTo>
                  <a:pt x="527" y="953"/>
                </a:lnTo>
                <a:lnTo>
                  <a:pt x="564" y="944"/>
                </a:lnTo>
                <a:lnTo>
                  <a:pt x="605" y="942"/>
                </a:lnTo>
                <a:lnTo>
                  <a:pt x="645" y="944"/>
                </a:lnTo>
                <a:lnTo>
                  <a:pt x="684" y="953"/>
                </a:lnTo>
                <a:lnTo>
                  <a:pt x="718" y="968"/>
                </a:lnTo>
                <a:lnTo>
                  <a:pt x="752" y="989"/>
                </a:lnTo>
                <a:lnTo>
                  <a:pt x="783" y="1015"/>
                </a:lnTo>
                <a:lnTo>
                  <a:pt x="1549" y="1781"/>
                </a:lnTo>
                <a:lnTo>
                  <a:pt x="3260" y="73"/>
                </a:lnTo>
                <a:lnTo>
                  <a:pt x="3291" y="47"/>
                </a:lnTo>
                <a:lnTo>
                  <a:pt x="3323" y="27"/>
                </a:lnTo>
                <a:lnTo>
                  <a:pt x="3359" y="12"/>
                </a:lnTo>
                <a:lnTo>
                  <a:pt x="3397" y="4"/>
                </a:lnTo>
                <a:lnTo>
                  <a:pt x="3437" y="0"/>
                </a:lnTo>
                <a:close/>
              </a:path>
            </a:pathLst>
          </a:custGeom>
          <a:solidFill>
            <a:srgbClr val="10494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4825307" y="4247735"/>
            <a:ext cx="261481" cy="199993"/>
          </a:xfrm>
          <a:custGeom>
            <a:rect b="b" l="l" r="r" t="t"/>
            <a:pathLst>
              <a:path extrusionOk="0" h="3090" w="4043">
                <a:moveTo>
                  <a:pt x="3437" y="0"/>
                </a:moveTo>
                <a:lnTo>
                  <a:pt x="3477" y="4"/>
                </a:lnTo>
                <a:lnTo>
                  <a:pt x="3516" y="12"/>
                </a:lnTo>
                <a:lnTo>
                  <a:pt x="3550" y="27"/>
                </a:lnTo>
                <a:lnTo>
                  <a:pt x="3584" y="47"/>
                </a:lnTo>
                <a:lnTo>
                  <a:pt x="3615" y="73"/>
                </a:lnTo>
                <a:lnTo>
                  <a:pt x="3970" y="427"/>
                </a:lnTo>
                <a:lnTo>
                  <a:pt x="3996" y="457"/>
                </a:lnTo>
                <a:lnTo>
                  <a:pt x="4015" y="491"/>
                </a:lnTo>
                <a:lnTo>
                  <a:pt x="4030" y="525"/>
                </a:lnTo>
                <a:lnTo>
                  <a:pt x="4039" y="563"/>
                </a:lnTo>
                <a:lnTo>
                  <a:pt x="4043" y="604"/>
                </a:lnTo>
                <a:lnTo>
                  <a:pt x="4039" y="644"/>
                </a:lnTo>
                <a:lnTo>
                  <a:pt x="4030" y="682"/>
                </a:lnTo>
                <a:lnTo>
                  <a:pt x="4015" y="717"/>
                </a:lnTo>
                <a:lnTo>
                  <a:pt x="3996" y="750"/>
                </a:lnTo>
                <a:lnTo>
                  <a:pt x="3970" y="780"/>
                </a:lnTo>
                <a:lnTo>
                  <a:pt x="2081" y="2663"/>
                </a:lnTo>
                <a:lnTo>
                  <a:pt x="1726" y="3017"/>
                </a:lnTo>
                <a:lnTo>
                  <a:pt x="1695" y="3043"/>
                </a:lnTo>
                <a:lnTo>
                  <a:pt x="1663" y="3062"/>
                </a:lnTo>
                <a:lnTo>
                  <a:pt x="1627" y="3077"/>
                </a:lnTo>
                <a:lnTo>
                  <a:pt x="1589" y="3086"/>
                </a:lnTo>
                <a:lnTo>
                  <a:pt x="1549" y="3090"/>
                </a:lnTo>
                <a:lnTo>
                  <a:pt x="1509" y="3086"/>
                </a:lnTo>
                <a:lnTo>
                  <a:pt x="1470" y="3077"/>
                </a:lnTo>
                <a:lnTo>
                  <a:pt x="1434" y="3062"/>
                </a:lnTo>
                <a:lnTo>
                  <a:pt x="1402" y="3043"/>
                </a:lnTo>
                <a:lnTo>
                  <a:pt x="1371" y="3017"/>
                </a:lnTo>
                <a:lnTo>
                  <a:pt x="1016" y="2663"/>
                </a:lnTo>
                <a:lnTo>
                  <a:pt x="73" y="1721"/>
                </a:lnTo>
                <a:lnTo>
                  <a:pt x="47" y="1691"/>
                </a:lnTo>
                <a:lnTo>
                  <a:pt x="26" y="1658"/>
                </a:lnTo>
                <a:lnTo>
                  <a:pt x="11" y="1622"/>
                </a:lnTo>
                <a:lnTo>
                  <a:pt x="2" y="1585"/>
                </a:lnTo>
                <a:lnTo>
                  <a:pt x="0" y="1545"/>
                </a:lnTo>
                <a:lnTo>
                  <a:pt x="2" y="1504"/>
                </a:lnTo>
                <a:lnTo>
                  <a:pt x="11" y="1467"/>
                </a:lnTo>
                <a:lnTo>
                  <a:pt x="26" y="1431"/>
                </a:lnTo>
                <a:lnTo>
                  <a:pt x="47" y="1398"/>
                </a:lnTo>
                <a:lnTo>
                  <a:pt x="73" y="1368"/>
                </a:lnTo>
                <a:lnTo>
                  <a:pt x="428" y="1015"/>
                </a:lnTo>
                <a:lnTo>
                  <a:pt x="457" y="989"/>
                </a:lnTo>
                <a:lnTo>
                  <a:pt x="491" y="968"/>
                </a:lnTo>
                <a:lnTo>
                  <a:pt x="527" y="953"/>
                </a:lnTo>
                <a:lnTo>
                  <a:pt x="564" y="944"/>
                </a:lnTo>
                <a:lnTo>
                  <a:pt x="605" y="942"/>
                </a:lnTo>
                <a:lnTo>
                  <a:pt x="645" y="944"/>
                </a:lnTo>
                <a:lnTo>
                  <a:pt x="684" y="953"/>
                </a:lnTo>
                <a:lnTo>
                  <a:pt x="718" y="968"/>
                </a:lnTo>
                <a:lnTo>
                  <a:pt x="752" y="989"/>
                </a:lnTo>
                <a:lnTo>
                  <a:pt x="783" y="1015"/>
                </a:lnTo>
                <a:lnTo>
                  <a:pt x="1549" y="1781"/>
                </a:lnTo>
                <a:lnTo>
                  <a:pt x="3260" y="73"/>
                </a:lnTo>
                <a:lnTo>
                  <a:pt x="3291" y="47"/>
                </a:lnTo>
                <a:lnTo>
                  <a:pt x="3323" y="27"/>
                </a:lnTo>
                <a:lnTo>
                  <a:pt x="3359" y="12"/>
                </a:lnTo>
                <a:lnTo>
                  <a:pt x="3397" y="4"/>
                </a:lnTo>
                <a:lnTo>
                  <a:pt x="3437" y="0"/>
                </a:lnTo>
                <a:close/>
              </a:path>
            </a:pathLst>
          </a:custGeom>
          <a:solidFill>
            <a:srgbClr val="10494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/>
        </p:nvSpPr>
        <p:spPr>
          <a:xfrm>
            <a:off x="4996325" y="1356425"/>
            <a:ext cx="3420000" cy="720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Подключение и авторизация/аутентификация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4996325" y="2215825"/>
            <a:ext cx="3420000" cy="720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Загрузка данных из учетной системы (Гедымин)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88" y="2166550"/>
            <a:ext cx="2650325" cy="17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4996325" y="3085550"/>
            <a:ext cx="3420000" cy="720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документов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996325" y="3955275"/>
            <a:ext cx="3420000" cy="720000"/>
          </a:xfrm>
          <a:prstGeom prst="rect">
            <a:avLst/>
          </a:prstGeom>
          <a:solidFill>
            <a:srgbClr val="97DDFF">
              <a:alpha val="4550"/>
            </a:srgbClr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Выгрузка документов в учетную систему (Гедымин)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9" name="Google Shape;149;p19"/>
          <p:cNvGrpSpPr/>
          <p:nvPr/>
        </p:nvGrpSpPr>
        <p:grpSpPr>
          <a:xfrm>
            <a:off x="4468279" y="1575724"/>
            <a:ext cx="327075" cy="281400"/>
            <a:chOff x="2811" y="1808"/>
            <a:chExt cx="2051" cy="1764"/>
          </a:xfrm>
        </p:grpSpPr>
        <p:sp>
          <p:nvSpPr>
            <p:cNvPr id="150" name="Google Shape;150;p19"/>
            <p:cNvSpPr/>
            <p:nvPr/>
          </p:nvSpPr>
          <p:spPr>
            <a:xfrm>
              <a:off x="2811" y="1808"/>
              <a:ext cx="2051" cy="1764"/>
            </a:xfrm>
            <a:custGeom>
              <a:rect b="b" l="l" r="r" t="t"/>
              <a:pathLst>
                <a:path extrusionOk="0" h="3529" w="4102">
                  <a:moveTo>
                    <a:pt x="3096" y="2981"/>
                  </a:moveTo>
                  <a:lnTo>
                    <a:pt x="3068" y="2985"/>
                  </a:lnTo>
                  <a:lnTo>
                    <a:pt x="3043" y="2996"/>
                  </a:lnTo>
                  <a:lnTo>
                    <a:pt x="3023" y="3012"/>
                  </a:lnTo>
                  <a:lnTo>
                    <a:pt x="3007" y="3032"/>
                  </a:lnTo>
                  <a:lnTo>
                    <a:pt x="2997" y="3057"/>
                  </a:lnTo>
                  <a:lnTo>
                    <a:pt x="2993" y="3084"/>
                  </a:lnTo>
                  <a:lnTo>
                    <a:pt x="2997" y="3112"/>
                  </a:lnTo>
                  <a:lnTo>
                    <a:pt x="3007" y="3135"/>
                  </a:lnTo>
                  <a:lnTo>
                    <a:pt x="3023" y="3156"/>
                  </a:lnTo>
                  <a:lnTo>
                    <a:pt x="3043" y="3173"/>
                  </a:lnTo>
                  <a:lnTo>
                    <a:pt x="3068" y="3183"/>
                  </a:lnTo>
                  <a:lnTo>
                    <a:pt x="3096" y="3186"/>
                  </a:lnTo>
                  <a:lnTo>
                    <a:pt x="3727" y="3186"/>
                  </a:lnTo>
                  <a:lnTo>
                    <a:pt x="3753" y="3183"/>
                  </a:lnTo>
                  <a:lnTo>
                    <a:pt x="3778" y="3173"/>
                  </a:lnTo>
                  <a:lnTo>
                    <a:pt x="3800" y="3156"/>
                  </a:lnTo>
                  <a:lnTo>
                    <a:pt x="3816" y="3135"/>
                  </a:lnTo>
                  <a:lnTo>
                    <a:pt x="3826" y="3112"/>
                  </a:lnTo>
                  <a:lnTo>
                    <a:pt x="3829" y="3084"/>
                  </a:lnTo>
                  <a:lnTo>
                    <a:pt x="3826" y="3057"/>
                  </a:lnTo>
                  <a:lnTo>
                    <a:pt x="3816" y="3032"/>
                  </a:lnTo>
                  <a:lnTo>
                    <a:pt x="3800" y="3012"/>
                  </a:lnTo>
                  <a:lnTo>
                    <a:pt x="3778" y="2996"/>
                  </a:lnTo>
                  <a:lnTo>
                    <a:pt x="3753" y="2985"/>
                  </a:lnTo>
                  <a:lnTo>
                    <a:pt x="3727" y="2981"/>
                  </a:lnTo>
                  <a:lnTo>
                    <a:pt x="3096" y="2981"/>
                  </a:lnTo>
                  <a:close/>
                  <a:moveTo>
                    <a:pt x="2412" y="2434"/>
                  </a:moveTo>
                  <a:lnTo>
                    <a:pt x="2384" y="2438"/>
                  </a:lnTo>
                  <a:lnTo>
                    <a:pt x="2361" y="2449"/>
                  </a:lnTo>
                  <a:lnTo>
                    <a:pt x="2339" y="2464"/>
                  </a:lnTo>
                  <a:lnTo>
                    <a:pt x="2323" y="2485"/>
                  </a:lnTo>
                  <a:lnTo>
                    <a:pt x="2313" y="2510"/>
                  </a:lnTo>
                  <a:lnTo>
                    <a:pt x="2310" y="2537"/>
                  </a:lnTo>
                  <a:lnTo>
                    <a:pt x="2313" y="2565"/>
                  </a:lnTo>
                  <a:lnTo>
                    <a:pt x="2323" y="2588"/>
                  </a:lnTo>
                  <a:lnTo>
                    <a:pt x="2339" y="2609"/>
                  </a:lnTo>
                  <a:lnTo>
                    <a:pt x="2361" y="2626"/>
                  </a:lnTo>
                  <a:lnTo>
                    <a:pt x="2384" y="2636"/>
                  </a:lnTo>
                  <a:lnTo>
                    <a:pt x="2412" y="2639"/>
                  </a:lnTo>
                  <a:lnTo>
                    <a:pt x="3727" y="2639"/>
                  </a:lnTo>
                  <a:lnTo>
                    <a:pt x="3753" y="2636"/>
                  </a:lnTo>
                  <a:lnTo>
                    <a:pt x="3778" y="2626"/>
                  </a:lnTo>
                  <a:lnTo>
                    <a:pt x="3800" y="2609"/>
                  </a:lnTo>
                  <a:lnTo>
                    <a:pt x="3816" y="2588"/>
                  </a:lnTo>
                  <a:lnTo>
                    <a:pt x="3826" y="2565"/>
                  </a:lnTo>
                  <a:lnTo>
                    <a:pt x="3829" y="2537"/>
                  </a:lnTo>
                  <a:lnTo>
                    <a:pt x="3826" y="2510"/>
                  </a:lnTo>
                  <a:lnTo>
                    <a:pt x="3816" y="2485"/>
                  </a:lnTo>
                  <a:lnTo>
                    <a:pt x="3800" y="2464"/>
                  </a:lnTo>
                  <a:lnTo>
                    <a:pt x="3778" y="2449"/>
                  </a:lnTo>
                  <a:lnTo>
                    <a:pt x="3753" y="2438"/>
                  </a:lnTo>
                  <a:lnTo>
                    <a:pt x="3727" y="2434"/>
                  </a:lnTo>
                  <a:lnTo>
                    <a:pt x="2412" y="2434"/>
                  </a:lnTo>
                  <a:close/>
                  <a:moveTo>
                    <a:pt x="2412" y="1887"/>
                  </a:moveTo>
                  <a:lnTo>
                    <a:pt x="2384" y="1890"/>
                  </a:lnTo>
                  <a:lnTo>
                    <a:pt x="2361" y="1902"/>
                  </a:lnTo>
                  <a:lnTo>
                    <a:pt x="2339" y="1917"/>
                  </a:lnTo>
                  <a:lnTo>
                    <a:pt x="2323" y="1938"/>
                  </a:lnTo>
                  <a:lnTo>
                    <a:pt x="2313" y="1963"/>
                  </a:lnTo>
                  <a:lnTo>
                    <a:pt x="2310" y="1990"/>
                  </a:lnTo>
                  <a:lnTo>
                    <a:pt x="2313" y="2016"/>
                  </a:lnTo>
                  <a:lnTo>
                    <a:pt x="2323" y="2041"/>
                  </a:lnTo>
                  <a:lnTo>
                    <a:pt x="2339" y="2062"/>
                  </a:lnTo>
                  <a:lnTo>
                    <a:pt x="2361" y="2079"/>
                  </a:lnTo>
                  <a:lnTo>
                    <a:pt x="2384" y="2089"/>
                  </a:lnTo>
                  <a:lnTo>
                    <a:pt x="2412" y="2092"/>
                  </a:lnTo>
                  <a:lnTo>
                    <a:pt x="3476" y="2092"/>
                  </a:lnTo>
                  <a:lnTo>
                    <a:pt x="3503" y="2089"/>
                  </a:lnTo>
                  <a:lnTo>
                    <a:pt x="3528" y="2079"/>
                  </a:lnTo>
                  <a:lnTo>
                    <a:pt x="3548" y="2062"/>
                  </a:lnTo>
                  <a:lnTo>
                    <a:pt x="3564" y="2041"/>
                  </a:lnTo>
                  <a:lnTo>
                    <a:pt x="3575" y="2016"/>
                  </a:lnTo>
                  <a:lnTo>
                    <a:pt x="3579" y="1990"/>
                  </a:lnTo>
                  <a:lnTo>
                    <a:pt x="3575" y="1963"/>
                  </a:lnTo>
                  <a:lnTo>
                    <a:pt x="3564" y="1938"/>
                  </a:lnTo>
                  <a:lnTo>
                    <a:pt x="3548" y="1917"/>
                  </a:lnTo>
                  <a:lnTo>
                    <a:pt x="3528" y="1902"/>
                  </a:lnTo>
                  <a:lnTo>
                    <a:pt x="3503" y="1890"/>
                  </a:lnTo>
                  <a:lnTo>
                    <a:pt x="3476" y="1887"/>
                  </a:lnTo>
                  <a:lnTo>
                    <a:pt x="2412" y="1887"/>
                  </a:lnTo>
                  <a:close/>
                  <a:moveTo>
                    <a:pt x="2412" y="1340"/>
                  </a:moveTo>
                  <a:lnTo>
                    <a:pt x="2384" y="1343"/>
                  </a:lnTo>
                  <a:lnTo>
                    <a:pt x="2361" y="1353"/>
                  </a:lnTo>
                  <a:lnTo>
                    <a:pt x="2339" y="1370"/>
                  </a:lnTo>
                  <a:lnTo>
                    <a:pt x="2323" y="1391"/>
                  </a:lnTo>
                  <a:lnTo>
                    <a:pt x="2313" y="1416"/>
                  </a:lnTo>
                  <a:lnTo>
                    <a:pt x="2310" y="1442"/>
                  </a:lnTo>
                  <a:lnTo>
                    <a:pt x="2313" y="1469"/>
                  </a:lnTo>
                  <a:lnTo>
                    <a:pt x="2323" y="1494"/>
                  </a:lnTo>
                  <a:lnTo>
                    <a:pt x="2339" y="1515"/>
                  </a:lnTo>
                  <a:lnTo>
                    <a:pt x="2361" y="1532"/>
                  </a:lnTo>
                  <a:lnTo>
                    <a:pt x="2384" y="1542"/>
                  </a:lnTo>
                  <a:lnTo>
                    <a:pt x="2412" y="1545"/>
                  </a:lnTo>
                  <a:lnTo>
                    <a:pt x="3043" y="1545"/>
                  </a:lnTo>
                  <a:lnTo>
                    <a:pt x="3069" y="1542"/>
                  </a:lnTo>
                  <a:lnTo>
                    <a:pt x="3094" y="1532"/>
                  </a:lnTo>
                  <a:lnTo>
                    <a:pt x="3116" y="1515"/>
                  </a:lnTo>
                  <a:lnTo>
                    <a:pt x="3132" y="1494"/>
                  </a:lnTo>
                  <a:lnTo>
                    <a:pt x="3142" y="1469"/>
                  </a:lnTo>
                  <a:lnTo>
                    <a:pt x="3145" y="1442"/>
                  </a:lnTo>
                  <a:lnTo>
                    <a:pt x="3142" y="1416"/>
                  </a:lnTo>
                  <a:lnTo>
                    <a:pt x="3132" y="1391"/>
                  </a:lnTo>
                  <a:lnTo>
                    <a:pt x="3116" y="1370"/>
                  </a:lnTo>
                  <a:lnTo>
                    <a:pt x="3094" y="1353"/>
                  </a:lnTo>
                  <a:lnTo>
                    <a:pt x="3069" y="1343"/>
                  </a:lnTo>
                  <a:lnTo>
                    <a:pt x="3043" y="1340"/>
                  </a:lnTo>
                  <a:lnTo>
                    <a:pt x="2412" y="1340"/>
                  </a:lnTo>
                  <a:close/>
                  <a:moveTo>
                    <a:pt x="600" y="1311"/>
                  </a:moveTo>
                  <a:lnTo>
                    <a:pt x="553" y="1315"/>
                  </a:lnTo>
                  <a:lnTo>
                    <a:pt x="508" y="1326"/>
                  </a:lnTo>
                  <a:lnTo>
                    <a:pt x="467" y="1343"/>
                  </a:lnTo>
                  <a:lnTo>
                    <a:pt x="428" y="1367"/>
                  </a:lnTo>
                  <a:lnTo>
                    <a:pt x="395" y="1396"/>
                  </a:lnTo>
                  <a:lnTo>
                    <a:pt x="366" y="1429"/>
                  </a:lnTo>
                  <a:lnTo>
                    <a:pt x="342" y="1468"/>
                  </a:lnTo>
                  <a:lnTo>
                    <a:pt x="325" y="1509"/>
                  </a:lnTo>
                  <a:lnTo>
                    <a:pt x="314" y="1554"/>
                  </a:lnTo>
                  <a:lnTo>
                    <a:pt x="310" y="1601"/>
                  </a:lnTo>
                  <a:lnTo>
                    <a:pt x="310" y="2926"/>
                  </a:lnTo>
                  <a:lnTo>
                    <a:pt x="314" y="2972"/>
                  </a:lnTo>
                  <a:lnTo>
                    <a:pt x="325" y="3017"/>
                  </a:lnTo>
                  <a:lnTo>
                    <a:pt x="342" y="3058"/>
                  </a:lnTo>
                  <a:lnTo>
                    <a:pt x="366" y="3097"/>
                  </a:lnTo>
                  <a:lnTo>
                    <a:pt x="395" y="3130"/>
                  </a:lnTo>
                  <a:lnTo>
                    <a:pt x="428" y="3159"/>
                  </a:lnTo>
                  <a:lnTo>
                    <a:pt x="467" y="3183"/>
                  </a:lnTo>
                  <a:lnTo>
                    <a:pt x="508" y="3200"/>
                  </a:lnTo>
                  <a:lnTo>
                    <a:pt x="553" y="3211"/>
                  </a:lnTo>
                  <a:lnTo>
                    <a:pt x="600" y="3215"/>
                  </a:lnTo>
                  <a:lnTo>
                    <a:pt x="1702" y="3215"/>
                  </a:lnTo>
                  <a:lnTo>
                    <a:pt x="1748" y="3211"/>
                  </a:lnTo>
                  <a:lnTo>
                    <a:pt x="1793" y="3200"/>
                  </a:lnTo>
                  <a:lnTo>
                    <a:pt x="1834" y="3183"/>
                  </a:lnTo>
                  <a:lnTo>
                    <a:pt x="1872" y="3159"/>
                  </a:lnTo>
                  <a:lnTo>
                    <a:pt x="1906" y="3130"/>
                  </a:lnTo>
                  <a:lnTo>
                    <a:pt x="1935" y="3097"/>
                  </a:lnTo>
                  <a:lnTo>
                    <a:pt x="1958" y="3058"/>
                  </a:lnTo>
                  <a:lnTo>
                    <a:pt x="1976" y="3017"/>
                  </a:lnTo>
                  <a:lnTo>
                    <a:pt x="1987" y="2972"/>
                  </a:lnTo>
                  <a:lnTo>
                    <a:pt x="1991" y="2926"/>
                  </a:lnTo>
                  <a:lnTo>
                    <a:pt x="1991" y="1601"/>
                  </a:lnTo>
                  <a:lnTo>
                    <a:pt x="1987" y="1554"/>
                  </a:lnTo>
                  <a:lnTo>
                    <a:pt x="1976" y="1509"/>
                  </a:lnTo>
                  <a:lnTo>
                    <a:pt x="1958" y="1468"/>
                  </a:lnTo>
                  <a:lnTo>
                    <a:pt x="1935" y="1429"/>
                  </a:lnTo>
                  <a:lnTo>
                    <a:pt x="1906" y="1396"/>
                  </a:lnTo>
                  <a:lnTo>
                    <a:pt x="1872" y="1367"/>
                  </a:lnTo>
                  <a:lnTo>
                    <a:pt x="1834" y="1343"/>
                  </a:lnTo>
                  <a:lnTo>
                    <a:pt x="1793" y="1326"/>
                  </a:lnTo>
                  <a:lnTo>
                    <a:pt x="1748" y="1315"/>
                  </a:lnTo>
                  <a:lnTo>
                    <a:pt x="1702" y="1311"/>
                  </a:lnTo>
                  <a:lnTo>
                    <a:pt x="600" y="1311"/>
                  </a:lnTo>
                  <a:close/>
                  <a:moveTo>
                    <a:pt x="2052" y="319"/>
                  </a:moveTo>
                  <a:lnTo>
                    <a:pt x="2004" y="323"/>
                  </a:lnTo>
                  <a:lnTo>
                    <a:pt x="1959" y="334"/>
                  </a:lnTo>
                  <a:lnTo>
                    <a:pt x="1917" y="352"/>
                  </a:lnTo>
                  <a:lnTo>
                    <a:pt x="1878" y="375"/>
                  </a:lnTo>
                  <a:lnTo>
                    <a:pt x="1845" y="404"/>
                  </a:lnTo>
                  <a:lnTo>
                    <a:pt x="1816" y="439"/>
                  </a:lnTo>
                  <a:lnTo>
                    <a:pt x="1793" y="476"/>
                  </a:lnTo>
                  <a:lnTo>
                    <a:pt x="1774" y="519"/>
                  </a:lnTo>
                  <a:lnTo>
                    <a:pt x="1763" y="563"/>
                  </a:lnTo>
                  <a:lnTo>
                    <a:pt x="1759" y="611"/>
                  </a:lnTo>
                  <a:lnTo>
                    <a:pt x="1763" y="658"/>
                  </a:lnTo>
                  <a:lnTo>
                    <a:pt x="1774" y="703"/>
                  </a:lnTo>
                  <a:lnTo>
                    <a:pt x="1793" y="745"/>
                  </a:lnTo>
                  <a:lnTo>
                    <a:pt x="1816" y="783"/>
                  </a:lnTo>
                  <a:lnTo>
                    <a:pt x="1845" y="818"/>
                  </a:lnTo>
                  <a:lnTo>
                    <a:pt x="1878" y="846"/>
                  </a:lnTo>
                  <a:lnTo>
                    <a:pt x="1917" y="870"/>
                  </a:lnTo>
                  <a:lnTo>
                    <a:pt x="1959" y="887"/>
                  </a:lnTo>
                  <a:lnTo>
                    <a:pt x="2004" y="899"/>
                  </a:lnTo>
                  <a:lnTo>
                    <a:pt x="2052" y="902"/>
                  </a:lnTo>
                  <a:lnTo>
                    <a:pt x="2099" y="899"/>
                  </a:lnTo>
                  <a:lnTo>
                    <a:pt x="2144" y="887"/>
                  </a:lnTo>
                  <a:lnTo>
                    <a:pt x="2185" y="870"/>
                  </a:lnTo>
                  <a:lnTo>
                    <a:pt x="2224" y="846"/>
                  </a:lnTo>
                  <a:lnTo>
                    <a:pt x="2257" y="818"/>
                  </a:lnTo>
                  <a:lnTo>
                    <a:pt x="2287" y="783"/>
                  </a:lnTo>
                  <a:lnTo>
                    <a:pt x="2311" y="745"/>
                  </a:lnTo>
                  <a:lnTo>
                    <a:pt x="2328" y="703"/>
                  </a:lnTo>
                  <a:lnTo>
                    <a:pt x="2339" y="658"/>
                  </a:lnTo>
                  <a:lnTo>
                    <a:pt x="2343" y="611"/>
                  </a:lnTo>
                  <a:lnTo>
                    <a:pt x="2339" y="563"/>
                  </a:lnTo>
                  <a:lnTo>
                    <a:pt x="2328" y="519"/>
                  </a:lnTo>
                  <a:lnTo>
                    <a:pt x="2311" y="476"/>
                  </a:lnTo>
                  <a:lnTo>
                    <a:pt x="2287" y="439"/>
                  </a:lnTo>
                  <a:lnTo>
                    <a:pt x="2257" y="404"/>
                  </a:lnTo>
                  <a:lnTo>
                    <a:pt x="2224" y="375"/>
                  </a:lnTo>
                  <a:lnTo>
                    <a:pt x="2185" y="352"/>
                  </a:lnTo>
                  <a:lnTo>
                    <a:pt x="2144" y="334"/>
                  </a:lnTo>
                  <a:lnTo>
                    <a:pt x="2099" y="323"/>
                  </a:lnTo>
                  <a:lnTo>
                    <a:pt x="2052" y="319"/>
                  </a:lnTo>
                  <a:close/>
                  <a:moveTo>
                    <a:pt x="2052" y="0"/>
                  </a:moveTo>
                  <a:lnTo>
                    <a:pt x="2126" y="4"/>
                  </a:lnTo>
                  <a:lnTo>
                    <a:pt x="2199" y="15"/>
                  </a:lnTo>
                  <a:lnTo>
                    <a:pt x="2268" y="33"/>
                  </a:lnTo>
                  <a:lnTo>
                    <a:pt x="2336" y="58"/>
                  </a:lnTo>
                  <a:lnTo>
                    <a:pt x="2399" y="89"/>
                  </a:lnTo>
                  <a:lnTo>
                    <a:pt x="2459" y="125"/>
                  </a:lnTo>
                  <a:lnTo>
                    <a:pt x="2515" y="167"/>
                  </a:lnTo>
                  <a:lnTo>
                    <a:pt x="2567" y="213"/>
                  </a:lnTo>
                  <a:lnTo>
                    <a:pt x="2615" y="266"/>
                  </a:lnTo>
                  <a:lnTo>
                    <a:pt x="2657" y="322"/>
                  </a:lnTo>
                  <a:lnTo>
                    <a:pt x="2693" y="383"/>
                  </a:lnTo>
                  <a:lnTo>
                    <a:pt x="2724" y="446"/>
                  </a:lnTo>
                  <a:lnTo>
                    <a:pt x="2748" y="514"/>
                  </a:lnTo>
                  <a:lnTo>
                    <a:pt x="2767" y="583"/>
                  </a:lnTo>
                  <a:lnTo>
                    <a:pt x="2778" y="656"/>
                  </a:lnTo>
                  <a:lnTo>
                    <a:pt x="2782" y="730"/>
                  </a:lnTo>
                  <a:lnTo>
                    <a:pt x="2782" y="998"/>
                  </a:lnTo>
                  <a:lnTo>
                    <a:pt x="3882" y="998"/>
                  </a:lnTo>
                  <a:lnTo>
                    <a:pt x="3922" y="1002"/>
                  </a:lnTo>
                  <a:lnTo>
                    <a:pt x="3959" y="1012"/>
                  </a:lnTo>
                  <a:lnTo>
                    <a:pt x="3993" y="1028"/>
                  </a:lnTo>
                  <a:lnTo>
                    <a:pt x="4024" y="1049"/>
                  </a:lnTo>
                  <a:lnTo>
                    <a:pt x="4051" y="1077"/>
                  </a:lnTo>
                  <a:lnTo>
                    <a:pt x="4072" y="1108"/>
                  </a:lnTo>
                  <a:lnTo>
                    <a:pt x="4089" y="1142"/>
                  </a:lnTo>
                  <a:lnTo>
                    <a:pt x="4100" y="1179"/>
                  </a:lnTo>
                  <a:lnTo>
                    <a:pt x="4102" y="1219"/>
                  </a:lnTo>
                  <a:lnTo>
                    <a:pt x="4102" y="3307"/>
                  </a:lnTo>
                  <a:lnTo>
                    <a:pt x="4100" y="3347"/>
                  </a:lnTo>
                  <a:lnTo>
                    <a:pt x="4089" y="3384"/>
                  </a:lnTo>
                  <a:lnTo>
                    <a:pt x="4072" y="3419"/>
                  </a:lnTo>
                  <a:lnTo>
                    <a:pt x="4051" y="3449"/>
                  </a:lnTo>
                  <a:lnTo>
                    <a:pt x="4024" y="3477"/>
                  </a:lnTo>
                  <a:lnTo>
                    <a:pt x="3993" y="3498"/>
                  </a:lnTo>
                  <a:lnTo>
                    <a:pt x="3959" y="3514"/>
                  </a:lnTo>
                  <a:lnTo>
                    <a:pt x="3922" y="3525"/>
                  </a:lnTo>
                  <a:lnTo>
                    <a:pt x="3882" y="3529"/>
                  </a:lnTo>
                  <a:lnTo>
                    <a:pt x="222" y="3529"/>
                  </a:lnTo>
                  <a:lnTo>
                    <a:pt x="182" y="3525"/>
                  </a:lnTo>
                  <a:lnTo>
                    <a:pt x="144" y="3514"/>
                  </a:lnTo>
                  <a:lnTo>
                    <a:pt x="109" y="3498"/>
                  </a:lnTo>
                  <a:lnTo>
                    <a:pt x="78" y="3477"/>
                  </a:lnTo>
                  <a:lnTo>
                    <a:pt x="52" y="3449"/>
                  </a:lnTo>
                  <a:lnTo>
                    <a:pt x="30" y="3419"/>
                  </a:lnTo>
                  <a:lnTo>
                    <a:pt x="13" y="3384"/>
                  </a:lnTo>
                  <a:lnTo>
                    <a:pt x="3" y="3347"/>
                  </a:lnTo>
                  <a:lnTo>
                    <a:pt x="0" y="3307"/>
                  </a:lnTo>
                  <a:lnTo>
                    <a:pt x="0" y="1219"/>
                  </a:lnTo>
                  <a:lnTo>
                    <a:pt x="3" y="1179"/>
                  </a:lnTo>
                  <a:lnTo>
                    <a:pt x="13" y="1142"/>
                  </a:lnTo>
                  <a:lnTo>
                    <a:pt x="30" y="1108"/>
                  </a:lnTo>
                  <a:lnTo>
                    <a:pt x="52" y="1077"/>
                  </a:lnTo>
                  <a:lnTo>
                    <a:pt x="78" y="1049"/>
                  </a:lnTo>
                  <a:lnTo>
                    <a:pt x="109" y="1028"/>
                  </a:lnTo>
                  <a:lnTo>
                    <a:pt x="144" y="1012"/>
                  </a:lnTo>
                  <a:lnTo>
                    <a:pt x="182" y="1002"/>
                  </a:lnTo>
                  <a:lnTo>
                    <a:pt x="222" y="998"/>
                  </a:lnTo>
                  <a:lnTo>
                    <a:pt x="1322" y="998"/>
                  </a:lnTo>
                  <a:lnTo>
                    <a:pt x="1322" y="730"/>
                  </a:lnTo>
                  <a:lnTo>
                    <a:pt x="1325" y="656"/>
                  </a:lnTo>
                  <a:lnTo>
                    <a:pt x="1337" y="583"/>
                  </a:lnTo>
                  <a:lnTo>
                    <a:pt x="1354" y="514"/>
                  </a:lnTo>
                  <a:lnTo>
                    <a:pt x="1379" y="446"/>
                  </a:lnTo>
                  <a:lnTo>
                    <a:pt x="1409" y="383"/>
                  </a:lnTo>
                  <a:lnTo>
                    <a:pt x="1446" y="322"/>
                  </a:lnTo>
                  <a:lnTo>
                    <a:pt x="1489" y="266"/>
                  </a:lnTo>
                  <a:lnTo>
                    <a:pt x="1535" y="213"/>
                  </a:lnTo>
                  <a:lnTo>
                    <a:pt x="1587" y="167"/>
                  </a:lnTo>
                  <a:lnTo>
                    <a:pt x="1643" y="125"/>
                  </a:lnTo>
                  <a:lnTo>
                    <a:pt x="1703" y="89"/>
                  </a:lnTo>
                  <a:lnTo>
                    <a:pt x="1768" y="58"/>
                  </a:lnTo>
                  <a:lnTo>
                    <a:pt x="1834" y="33"/>
                  </a:lnTo>
                  <a:lnTo>
                    <a:pt x="1905" y="15"/>
                  </a:lnTo>
                  <a:lnTo>
                    <a:pt x="1977" y="4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3035" y="2532"/>
              <a:ext cx="704" cy="815"/>
            </a:xfrm>
            <a:custGeom>
              <a:rect b="b" l="l" r="r" t="t"/>
              <a:pathLst>
                <a:path extrusionOk="0" h="1630" w="1407">
                  <a:moveTo>
                    <a:pt x="381" y="1098"/>
                  </a:moveTo>
                  <a:lnTo>
                    <a:pt x="377" y="1102"/>
                  </a:lnTo>
                  <a:lnTo>
                    <a:pt x="374" y="1105"/>
                  </a:lnTo>
                  <a:lnTo>
                    <a:pt x="333" y="1140"/>
                  </a:lnTo>
                  <a:lnTo>
                    <a:pt x="295" y="1180"/>
                  </a:lnTo>
                  <a:lnTo>
                    <a:pt x="263" y="1224"/>
                  </a:lnTo>
                  <a:lnTo>
                    <a:pt x="234" y="1270"/>
                  </a:lnTo>
                  <a:lnTo>
                    <a:pt x="211" y="1320"/>
                  </a:lnTo>
                  <a:lnTo>
                    <a:pt x="192" y="1372"/>
                  </a:lnTo>
                  <a:lnTo>
                    <a:pt x="179" y="1427"/>
                  </a:lnTo>
                  <a:lnTo>
                    <a:pt x="179" y="1444"/>
                  </a:lnTo>
                  <a:lnTo>
                    <a:pt x="183" y="1459"/>
                  </a:lnTo>
                  <a:lnTo>
                    <a:pt x="192" y="1474"/>
                  </a:lnTo>
                  <a:lnTo>
                    <a:pt x="204" y="1484"/>
                  </a:lnTo>
                  <a:lnTo>
                    <a:pt x="219" y="1492"/>
                  </a:lnTo>
                  <a:lnTo>
                    <a:pt x="235" y="1494"/>
                  </a:lnTo>
                  <a:lnTo>
                    <a:pt x="1172" y="1494"/>
                  </a:lnTo>
                  <a:lnTo>
                    <a:pt x="1189" y="1492"/>
                  </a:lnTo>
                  <a:lnTo>
                    <a:pt x="1203" y="1484"/>
                  </a:lnTo>
                  <a:lnTo>
                    <a:pt x="1215" y="1474"/>
                  </a:lnTo>
                  <a:lnTo>
                    <a:pt x="1223" y="1459"/>
                  </a:lnTo>
                  <a:lnTo>
                    <a:pt x="1228" y="1444"/>
                  </a:lnTo>
                  <a:lnTo>
                    <a:pt x="1227" y="1427"/>
                  </a:lnTo>
                  <a:lnTo>
                    <a:pt x="1215" y="1372"/>
                  </a:lnTo>
                  <a:lnTo>
                    <a:pt x="1196" y="1320"/>
                  </a:lnTo>
                  <a:lnTo>
                    <a:pt x="1172" y="1270"/>
                  </a:lnTo>
                  <a:lnTo>
                    <a:pt x="1144" y="1224"/>
                  </a:lnTo>
                  <a:lnTo>
                    <a:pt x="1111" y="1180"/>
                  </a:lnTo>
                  <a:lnTo>
                    <a:pt x="1074" y="1140"/>
                  </a:lnTo>
                  <a:lnTo>
                    <a:pt x="1034" y="1105"/>
                  </a:lnTo>
                  <a:lnTo>
                    <a:pt x="1029" y="1102"/>
                  </a:lnTo>
                  <a:lnTo>
                    <a:pt x="1025" y="1098"/>
                  </a:lnTo>
                  <a:lnTo>
                    <a:pt x="979" y="1137"/>
                  </a:lnTo>
                  <a:lnTo>
                    <a:pt x="929" y="1169"/>
                  </a:lnTo>
                  <a:lnTo>
                    <a:pt x="876" y="1195"/>
                  </a:lnTo>
                  <a:lnTo>
                    <a:pt x="821" y="1215"/>
                  </a:lnTo>
                  <a:lnTo>
                    <a:pt x="762" y="1227"/>
                  </a:lnTo>
                  <a:lnTo>
                    <a:pt x="704" y="1231"/>
                  </a:lnTo>
                  <a:lnTo>
                    <a:pt x="652" y="1227"/>
                  </a:lnTo>
                  <a:lnTo>
                    <a:pt x="602" y="1219"/>
                  </a:lnTo>
                  <a:lnTo>
                    <a:pt x="554" y="1205"/>
                  </a:lnTo>
                  <a:lnTo>
                    <a:pt x="507" y="1185"/>
                  </a:lnTo>
                  <a:lnTo>
                    <a:pt x="463" y="1160"/>
                  </a:lnTo>
                  <a:lnTo>
                    <a:pt x="421" y="1132"/>
                  </a:lnTo>
                  <a:lnTo>
                    <a:pt x="381" y="1098"/>
                  </a:lnTo>
                  <a:close/>
                  <a:moveTo>
                    <a:pt x="704" y="124"/>
                  </a:moveTo>
                  <a:lnTo>
                    <a:pt x="659" y="127"/>
                  </a:lnTo>
                  <a:lnTo>
                    <a:pt x="617" y="137"/>
                  </a:lnTo>
                  <a:lnTo>
                    <a:pt x="576" y="155"/>
                  </a:lnTo>
                  <a:lnTo>
                    <a:pt x="537" y="178"/>
                  </a:lnTo>
                  <a:lnTo>
                    <a:pt x="502" y="207"/>
                  </a:lnTo>
                  <a:lnTo>
                    <a:pt x="468" y="241"/>
                  </a:lnTo>
                  <a:lnTo>
                    <a:pt x="440" y="279"/>
                  </a:lnTo>
                  <a:lnTo>
                    <a:pt x="414" y="323"/>
                  </a:lnTo>
                  <a:lnTo>
                    <a:pt x="391" y="370"/>
                  </a:lnTo>
                  <a:lnTo>
                    <a:pt x="374" y="420"/>
                  </a:lnTo>
                  <a:lnTo>
                    <a:pt x="361" y="474"/>
                  </a:lnTo>
                  <a:lnTo>
                    <a:pt x="353" y="530"/>
                  </a:lnTo>
                  <a:lnTo>
                    <a:pt x="350" y="588"/>
                  </a:lnTo>
                  <a:lnTo>
                    <a:pt x="353" y="647"/>
                  </a:lnTo>
                  <a:lnTo>
                    <a:pt x="361" y="703"/>
                  </a:lnTo>
                  <a:lnTo>
                    <a:pt x="374" y="756"/>
                  </a:lnTo>
                  <a:lnTo>
                    <a:pt x="391" y="806"/>
                  </a:lnTo>
                  <a:lnTo>
                    <a:pt x="414" y="854"/>
                  </a:lnTo>
                  <a:lnTo>
                    <a:pt x="440" y="897"/>
                  </a:lnTo>
                  <a:lnTo>
                    <a:pt x="468" y="936"/>
                  </a:lnTo>
                  <a:lnTo>
                    <a:pt x="502" y="970"/>
                  </a:lnTo>
                  <a:lnTo>
                    <a:pt x="537" y="998"/>
                  </a:lnTo>
                  <a:lnTo>
                    <a:pt x="576" y="1022"/>
                  </a:lnTo>
                  <a:lnTo>
                    <a:pt x="617" y="1039"/>
                  </a:lnTo>
                  <a:lnTo>
                    <a:pt x="659" y="1049"/>
                  </a:lnTo>
                  <a:lnTo>
                    <a:pt x="704" y="1053"/>
                  </a:lnTo>
                  <a:lnTo>
                    <a:pt x="748" y="1049"/>
                  </a:lnTo>
                  <a:lnTo>
                    <a:pt x="790" y="1039"/>
                  </a:lnTo>
                  <a:lnTo>
                    <a:pt x="831" y="1022"/>
                  </a:lnTo>
                  <a:lnTo>
                    <a:pt x="870" y="998"/>
                  </a:lnTo>
                  <a:lnTo>
                    <a:pt x="904" y="970"/>
                  </a:lnTo>
                  <a:lnTo>
                    <a:pt x="938" y="936"/>
                  </a:lnTo>
                  <a:lnTo>
                    <a:pt x="967" y="897"/>
                  </a:lnTo>
                  <a:lnTo>
                    <a:pt x="993" y="854"/>
                  </a:lnTo>
                  <a:lnTo>
                    <a:pt x="1015" y="806"/>
                  </a:lnTo>
                  <a:lnTo>
                    <a:pt x="1033" y="756"/>
                  </a:lnTo>
                  <a:lnTo>
                    <a:pt x="1045" y="703"/>
                  </a:lnTo>
                  <a:lnTo>
                    <a:pt x="1054" y="647"/>
                  </a:lnTo>
                  <a:lnTo>
                    <a:pt x="1056" y="588"/>
                  </a:lnTo>
                  <a:lnTo>
                    <a:pt x="1054" y="530"/>
                  </a:lnTo>
                  <a:lnTo>
                    <a:pt x="1045" y="474"/>
                  </a:lnTo>
                  <a:lnTo>
                    <a:pt x="1033" y="420"/>
                  </a:lnTo>
                  <a:lnTo>
                    <a:pt x="1015" y="370"/>
                  </a:lnTo>
                  <a:lnTo>
                    <a:pt x="993" y="323"/>
                  </a:lnTo>
                  <a:lnTo>
                    <a:pt x="967" y="279"/>
                  </a:lnTo>
                  <a:lnTo>
                    <a:pt x="938" y="241"/>
                  </a:lnTo>
                  <a:lnTo>
                    <a:pt x="904" y="207"/>
                  </a:lnTo>
                  <a:lnTo>
                    <a:pt x="870" y="178"/>
                  </a:lnTo>
                  <a:lnTo>
                    <a:pt x="831" y="155"/>
                  </a:lnTo>
                  <a:lnTo>
                    <a:pt x="790" y="137"/>
                  </a:lnTo>
                  <a:lnTo>
                    <a:pt x="748" y="127"/>
                  </a:lnTo>
                  <a:lnTo>
                    <a:pt x="704" y="124"/>
                  </a:lnTo>
                  <a:close/>
                  <a:moveTo>
                    <a:pt x="153" y="0"/>
                  </a:moveTo>
                  <a:lnTo>
                    <a:pt x="1255" y="0"/>
                  </a:lnTo>
                  <a:lnTo>
                    <a:pt x="1284" y="3"/>
                  </a:lnTo>
                  <a:lnTo>
                    <a:pt x="1313" y="13"/>
                  </a:lnTo>
                  <a:lnTo>
                    <a:pt x="1339" y="26"/>
                  </a:lnTo>
                  <a:lnTo>
                    <a:pt x="1362" y="45"/>
                  </a:lnTo>
                  <a:lnTo>
                    <a:pt x="1380" y="67"/>
                  </a:lnTo>
                  <a:lnTo>
                    <a:pt x="1395" y="94"/>
                  </a:lnTo>
                  <a:lnTo>
                    <a:pt x="1404" y="122"/>
                  </a:lnTo>
                  <a:lnTo>
                    <a:pt x="1407" y="153"/>
                  </a:lnTo>
                  <a:lnTo>
                    <a:pt x="1407" y="1478"/>
                  </a:lnTo>
                  <a:lnTo>
                    <a:pt x="1404" y="1508"/>
                  </a:lnTo>
                  <a:lnTo>
                    <a:pt x="1395" y="1537"/>
                  </a:lnTo>
                  <a:lnTo>
                    <a:pt x="1380" y="1563"/>
                  </a:lnTo>
                  <a:lnTo>
                    <a:pt x="1362" y="1585"/>
                  </a:lnTo>
                  <a:lnTo>
                    <a:pt x="1339" y="1604"/>
                  </a:lnTo>
                  <a:lnTo>
                    <a:pt x="1313" y="1619"/>
                  </a:lnTo>
                  <a:lnTo>
                    <a:pt x="1284" y="1627"/>
                  </a:lnTo>
                  <a:lnTo>
                    <a:pt x="1255" y="1630"/>
                  </a:lnTo>
                  <a:lnTo>
                    <a:pt x="153" y="1630"/>
                  </a:lnTo>
                  <a:lnTo>
                    <a:pt x="122" y="1627"/>
                  </a:lnTo>
                  <a:lnTo>
                    <a:pt x="93" y="1619"/>
                  </a:lnTo>
                  <a:lnTo>
                    <a:pt x="67" y="1604"/>
                  </a:lnTo>
                  <a:lnTo>
                    <a:pt x="45" y="1585"/>
                  </a:lnTo>
                  <a:lnTo>
                    <a:pt x="26" y="1563"/>
                  </a:lnTo>
                  <a:lnTo>
                    <a:pt x="12" y="1537"/>
                  </a:lnTo>
                  <a:lnTo>
                    <a:pt x="2" y="1508"/>
                  </a:lnTo>
                  <a:lnTo>
                    <a:pt x="0" y="1478"/>
                  </a:lnTo>
                  <a:lnTo>
                    <a:pt x="0" y="153"/>
                  </a:lnTo>
                  <a:lnTo>
                    <a:pt x="2" y="122"/>
                  </a:lnTo>
                  <a:lnTo>
                    <a:pt x="12" y="94"/>
                  </a:lnTo>
                  <a:lnTo>
                    <a:pt x="26" y="67"/>
                  </a:lnTo>
                  <a:lnTo>
                    <a:pt x="45" y="45"/>
                  </a:lnTo>
                  <a:lnTo>
                    <a:pt x="67" y="26"/>
                  </a:lnTo>
                  <a:lnTo>
                    <a:pt x="93" y="13"/>
                  </a:lnTo>
                  <a:lnTo>
                    <a:pt x="122" y="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52" name="Google Shape;152;p19"/>
          <p:cNvSpPr/>
          <p:nvPr/>
        </p:nvSpPr>
        <p:spPr>
          <a:xfrm>
            <a:off x="4468263" y="4200012"/>
            <a:ext cx="327078" cy="230517"/>
          </a:xfrm>
          <a:custGeom>
            <a:rect b="b" l="l" r="r" t="t"/>
            <a:pathLst>
              <a:path extrusionOk="0" h="2908" w="4126">
                <a:moveTo>
                  <a:pt x="1362" y="1604"/>
                </a:moveTo>
                <a:lnTo>
                  <a:pt x="1334" y="1606"/>
                </a:lnTo>
                <a:lnTo>
                  <a:pt x="1308" y="1614"/>
                </a:lnTo>
                <a:lnTo>
                  <a:pt x="1284" y="1628"/>
                </a:lnTo>
                <a:lnTo>
                  <a:pt x="1261" y="1645"/>
                </a:lnTo>
                <a:lnTo>
                  <a:pt x="1032" y="1874"/>
                </a:lnTo>
                <a:lnTo>
                  <a:pt x="1017" y="1893"/>
                </a:lnTo>
                <a:lnTo>
                  <a:pt x="1008" y="1914"/>
                </a:lnTo>
                <a:lnTo>
                  <a:pt x="1003" y="1937"/>
                </a:lnTo>
                <a:lnTo>
                  <a:pt x="1005" y="1961"/>
                </a:lnTo>
                <a:lnTo>
                  <a:pt x="1011" y="1984"/>
                </a:lnTo>
                <a:lnTo>
                  <a:pt x="1022" y="2004"/>
                </a:lnTo>
                <a:lnTo>
                  <a:pt x="1039" y="2022"/>
                </a:lnTo>
                <a:lnTo>
                  <a:pt x="1059" y="2036"/>
                </a:lnTo>
                <a:lnTo>
                  <a:pt x="1080" y="2043"/>
                </a:lnTo>
                <a:lnTo>
                  <a:pt x="1105" y="2046"/>
                </a:lnTo>
                <a:lnTo>
                  <a:pt x="1265" y="2046"/>
                </a:lnTo>
                <a:lnTo>
                  <a:pt x="1290" y="2118"/>
                </a:lnTo>
                <a:lnTo>
                  <a:pt x="1322" y="2186"/>
                </a:lnTo>
                <a:lnTo>
                  <a:pt x="1358" y="2250"/>
                </a:lnTo>
                <a:lnTo>
                  <a:pt x="1399" y="2310"/>
                </a:lnTo>
                <a:lnTo>
                  <a:pt x="1446" y="2365"/>
                </a:lnTo>
                <a:lnTo>
                  <a:pt x="1496" y="2416"/>
                </a:lnTo>
                <a:lnTo>
                  <a:pt x="1551" y="2464"/>
                </a:lnTo>
                <a:lnTo>
                  <a:pt x="1609" y="2505"/>
                </a:lnTo>
                <a:lnTo>
                  <a:pt x="1671" y="2543"/>
                </a:lnTo>
                <a:lnTo>
                  <a:pt x="1736" y="2574"/>
                </a:lnTo>
                <a:lnTo>
                  <a:pt x="1804" y="2600"/>
                </a:lnTo>
                <a:lnTo>
                  <a:pt x="1875" y="2621"/>
                </a:lnTo>
                <a:lnTo>
                  <a:pt x="1949" y="2636"/>
                </a:lnTo>
                <a:lnTo>
                  <a:pt x="2024" y="2646"/>
                </a:lnTo>
                <a:lnTo>
                  <a:pt x="2103" y="2649"/>
                </a:lnTo>
                <a:lnTo>
                  <a:pt x="2182" y="2645"/>
                </a:lnTo>
                <a:lnTo>
                  <a:pt x="2259" y="2636"/>
                </a:lnTo>
                <a:lnTo>
                  <a:pt x="2333" y="2621"/>
                </a:lnTo>
                <a:lnTo>
                  <a:pt x="2404" y="2600"/>
                </a:lnTo>
                <a:lnTo>
                  <a:pt x="2473" y="2573"/>
                </a:lnTo>
                <a:lnTo>
                  <a:pt x="2539" y="2540"/>
                </a:lnTo>
                <a:lnTo>
                  <a:pt x="2602" y="2503"/>
                </a:lnTo>
                <a:lnTo>
                  <a:pt x="2660" y="2460"/>
                </a:lnTo>
                <a:lnTo>
                  <a:pt x="2715" y="2412"/>
                </a:lnTo>
                <a:lnTo>
                  <a:pt x="2765" y="2361"/>
                </a:lnTo>
                <a:lnTo>
                  <a:pt x="2811" y="2304"/>
                </a:lnTo>
                <a:lnTo>
                  <a:pt x="2852" y="2243"/>
                </a:lnTo>
                <a:lnTo>
                  <a:pt x="2889" y="2178"/>
                </a:lnTo>
                <a:lnTo>
                  <a:pt x="2920" y="2110"/>
                </a:lnTo>
                <a:lnTo>
                  <a:pt x="2945" y="2037"/>
                </a:lnTo>
                <a:lnTo>
                  <a:pt x="2950" y="2009"/>
                </a:lnTo>
                <a:lnTo>
                  <a:pt x="2950" y="1982"/>
                </a:lnTo>
                <a:lnTo>
                  <a:pt x="2945" y="1957"/>
                </a:lnTo>
                <a:lnTo>
                  <a:pt x="2935" y="1932"/>
                </a:lnTo>
                <a:lnTo>
                  <a:pt x="2920" y="1911"/>
                </a:lnTo>
                <a:lnTo>
                  <a:pt x="2901" y="1892"/>
                </a:lnTo>
                <a:lnTo>
                  <a:pt x="2879" y="1876"/>
                </a:lnTo>
                <a:lnTo>
                  <a:pt x="2854" y="1865"/>
                </a:lnTo>
                <a:lnTo>
                  <a:pt x="2826" y="1860"/>
                </a:lnTo>
                <a:lnTo>
                  <a:pt x="2799" y="1860"/>
                </a:lnTo>
                <a:lnTo>
                  <a:pt x="2774" y="1865"/>
                </a:lnTo>
                <a:lnTo>
                  <a:pt x="2748" y="1876"/>
                </a:lnTo>
                <a:lnTo>
                  <a:pt x="2727" y="1891"/>
                </a:lnTo>
                <a:lnTo>
                  <a:pt x="2707" y="1909"/>
                </a:lnTo>
                <a:lnTo>
                  <a:pt x="2692" y="1932"/>
                </a:lnTo>
                <a:lnTo>
                  <a:pt x="2682" y="1957"/>
                </a:lnTo>
                <a:lnTo>
                  <a:pt x="2662" y="2012"/>
                </a:lnTo>
                <a:lnTo>
                  <a:pt x="2638" y="2063"/>
                </a:lnTo>
                <a:lnTo>
                  <a:pt x="2612" y="2110"/>
                </a:lnTo>
                <a:lnTo>
                  <a:pt x="2582" y="2152"/>
                </a:lnTo>
                <a:lnTo>
                  <a:pt x="2548" y="2190"/>
                </a:lnTo>
                <a:lnTo>
                  <a:pt x="2513" y="2225"/>
                </a:lnTo>
                <a:lnTo>
                  <a:pt x="2475" y="2255"/>
                </a:lnTo>
                <a:lnTo>
                  <a:pt x="2435" y="2281"/>
                </a:lnTo>
                <a:lnTo>
                  <a:pt x="2395" y="2304"/>
                </a:lnTo>
                <a:lnTo>
                  <a:pt x="2353" y="2324"/>
                </a:lnTo>
                <a:lnTo>
                  <a:pt x="2311" y="2340"/>
                </a:lnTo>
                <a:lnTo>
                  <a:pt x="2269" y="2352"/>
                </a:lnTo>
                <a:lnTo>
                  <a:pt x="2226" y="2362"/>
                </a:lnTo>
                <a:lnTo>
                  <a:pt x="2184" y="2369"/>
                </a:lnTo>
                <a:lnTo>
                  <a:pt x="2143" y="2372"/>
                </a:lnTo>
                <a:lnTo>
                  <a:pt x="2103" y="2374"/>
                </a:lnTo>
                <a:lnTo>
                  <a:pt x="2059" y="2372"/>
                </a:lnTo>
                <a:lnTo>
                  <a:pt x="2013" y="2367"/>
                </a:lnTo>
                <a:lnTo>
                  <a:pt x="1967" y="2360"/>
                </a:lnTo>
                <a:lnTo>
                  <a:pt x="1920" y="2347"/>
                </a:lnTo>
                <a:lnTo>
                  <a:pt x="1874" y="2331"/>
                </a:lnTo>
                <a:lnTo>
                  <a:pt x="1828" y="2311"/>
                </a:lnTo>
                <a:lnTo>
                  <a:pt x="1783" y="2287"/>
                </a:lnTo>
                <a:lnTo>
                  <a:pt x="1739" y="2258"/>
                </a:lnTo>
                <a:lnTo>
                  <a:pt x="1697" y="2226"/>
                </a:lnTo>
                <a:lnTo>
                  <a:pt x="1659" y="2188"/>
                </a:lnTo>
                <a:lnTo>
                  <a:pt x="1622" y="2146"/>
                </a:lnTo>
                <a:lnTo>
                  <a:pt x="1590" y="2098"/>
                </a:lnTo>
                <a:lnTo>
                  <a:pt x="1561" y="2046"/>
                </a:lnTo>
                <a:lnTo>
                  <a:pt x="1619" y="2046"/>
                </a:lnTo>
                <a:lnTo>
                  <a:pt x="1642" y="2043"/>
                </a:lnTo>
                <a:lnTo>
                  <a:pt x="1664" y="2036"/>
                </a:lnTo>
                <a:lnTo>
                  <a:pt x="1684" y="2022"/>
                </a:lnTo>
                <a:lnTo>
                  <a:pt x="1700" y="2004"/>
                </a:lnTo>
                <a:lnTo>
                  <a:pt x="1711" y="1984"/>
                </a:lnTo>
                <a:lnTo>
                  <a:pt x="1717" y="1961"/>
                </a:lnTo>
                <a:lnTo>
                  <a:pt x="1719" y="1937"/>
                </a:lnTo>
                <a:lnTo>
                  <a:pt x="1715" y="1914"/>
                </a:lnTo>
                <a:lnTo>
                  <a:pt x="1705" y="1893"/>
                </a:lnTo>
                <a:lnTo>
                  <a:pt x="1690" y="1874"/>
                </a:lnTo>
                <a:lnTo>
                  <a:pt x="1461" y="1645"/>
                </a:lnTo>
                <a:lnTo>
                  <a:pt x="1439" y="1628"/>
                </a:lnTo>
                <a:lnTo>
                  <a:pt x="1414" y="1614"/>
                </a:lnTo>
                <a:lnTo>
                  <a:pt x="1388" y="1606"/>
                </a:lnTo>
                <a:lnTo>
                  <a:pt x="1362" y="1604"/>
                </a:lnTo>
                <a:close/>
                <a:moveTo>
                  <a:pt x="2066" y="644"/>
                </a:moveTo>
                <a:lnTo>
                  <a:pt x="1987" y="648"/>
                </a:lnTo>
                <a:lnTo>
                  <a:pt x="1910" y="657"/>
                </a:lnTo>
                <a:lnTo>
                  <a:pt x="1836" y="673"/>
                </a:lnTo>
                <a:lnTo>
                  <a:pt x="1765" y="694"/>
                </a:lnTo>
                <a:lnTo>
                  <a:pt x="1696" y="720"/>
                </a:lnTo>
                <a:lnTo>
                  <a:pt x="1630" y="753"/>
                </a:lnTo>
                <a:lnTo>
                  <a:pt x="1567" y="790"/>
                </a:lnTo>
                <a:lnTo>
                  <a:pt x="1510" y="833"/>
                </a:lnTo>
                <a:lnTo>
                  <a:pt x="1454" y="881"/>
                </a:lnTo>
                <a:lnTo>
                  <a:pt x="1404" y="933"/>
                </a:lnTo>
                <a:lnTo>
                  <a:pt x="1358" y="989"/>
                </a:lnTo>
                <a:lnTo>
                  <a:pt x="1317" y="1051"/>
                </a:lnTo>
                <a:lnTo>
                  <a:pt x="1280" y="1116"/>
                </a:lnTo>
                <a:lnTo>
                  <a:pt x="1249" y="1185"/>
                </a:lnTo>
                <a:lnTo>
                  <a:pt x="1224" y="1257"/>
                </a:lnTo>
                <a:lnTo>
                  <a:pt x="1219" y="1284"/>
                </a:lnTo>
                <a:lnTo>
                  <a:pt x="1219" y="1311"/>
                </a:lnTo>
                <a:lnTo>
                  <a:pt x="1224" y="1337"/>
                </a:lnTo>
                <a:lnTo>
                  <a:pt x="1234" y="1361"/>
                </a:lnTo>
                <a:lnTo>
                  <a:pt x="1249" y="1384"/>
                </a:lnTo>
                <a:lnTo>
                  <a:pt x="1268" y="1402"/>
                </a:lnTo>
                <a:lnTo>
                  <a:pt x="1290" y="1417"/>
                </a:lnTo>
                <a:lnTo>
                  <a:pt x="1315" y="1429"/>
                </a:lnTo>
                <a:lnTo>
                  <a:pt x="1343" y="1434"/>
                </a:lnTo>
                <a:lnTo>
                  <a:pt x="1370" y="1434"/>
                </a:lnTo>
                <a:lnTo>
                  <a:pt x="1397" y="1429"/>
                </a:lnTo>
                <a:lnTo>
                  <a:pt x="1421" y="1417"/>
                </a:lnTo>
                <a:lnTo>
                  <a:pt x="1443" y="1404"/>
                </a:lnTo>
                <a:lnTo>
                  <a:pt x="1462" y="1385"/>
                </a:lnTo>
                <a:lnTo>
                  <a:pt x="1477" y="1362"/>
                </a:lnTo>
                <a:lnTo>
                  <a:pt x="1487" y="1336"/>
                </a:lnTo>
                <a:lnTo>
                  <a:pt x="1507" y="1281"/>
                </a:lnTo>
                <a:lnTo>
                  <a:pt x="1531" y="1230"/>
                </a:lnTo>
                <a:lnTo>
                  <a:pt x="1557" y="1183"/>
                </a:lnTo>
                <a:lnTo>
                  <a:pt x="1587" y="1141"/>
                </a:lnTo>
                <a:lnTo>
                  <a:pt x="1621" y="1103"/>
                </a:lnTo>
                <a:lnTo>
                  <a:pt x="1656" y="1070"/>
                </a:lnTo>
                <a:lnTo>
                  <a:pt x="1694" y="1040"/>
                </a:lnTo>
                <a:lnTo>
                  <a:pt x="1734" y="1012"/>
                </a:lnTo>
                <a:lnTo>
                  <a:pt x="1774" y="989"/>
                </a:lnTo>
                <a:lnTo>
                  <a:pt x="1816" y="971"/>
                </a:lnTo>
                <a:lnTo>
                  <a:pt x="1858" y="954"/>
                </a:lnTo>
                <a:lnTo>
                  <a:pt x="1900" y="942"/>
                </a:lnTo>
                <a:lnTo>
                  <a:pt x="1943" y="932"/>
                </a:lnTo>
                <a:lnTo>
                  <a:pt x="1986" y="924"/>
                </a:lnTo>
                <a:lnTo>
                  <a:pt x="2026" y="921"/>
                </a:lnTo>
                <a:lnTo>
                  <a:pt x="2066" y="919"/>
                </a:lnTo>
                <a:lnTo>
                  <a:pt x="2110" y="921"/>
                </a:lnTo>
                <a:lnTo>
                  <a:pt x="2156" y="926"/>
                </a:lnTo>
                <a:lnTo>
                  <a:pt x="2202" y="934"/>
                </a:lnTo>
                <a:lnTo>
                  <a:pt x="2249" y="947"/>
                </a:lnTo>
                <a:lnTo>
                  <a:pt x="2295" y="962"/>
                </a:lnTo>
                <a:lnTo>
                  <a:pt x="2341" y="982"/>
                </a:lnTo>
                <a:lnTo>
                  <a:pt x="2386" y="1006"/>
                </a:lnTo>
                <a:lnTo>
                  <a:pt x="2430" y="1034"/>
                </a:lnTo>
                <a:lnTo>
                  <a:pt x="2472" y="1067"/>
                </a:lnTo>
                <a:lnTo>
                  <a:pt x="2510" y="1105"/>
                </a:lnTo>
                <a:lnTo>
                  <a:pt x="2547" y="1147"/>
                </a:lnTo>
                <a:lnTo>
                  <a:pt x="2579" y="1195"/>
                </a:lnTo>
                <a:lnTo>
                  <a:pt x="2608" y="1247"/>
                </a:lnTo>
                <a:lnTo>
                  <a:pt x="2551" y="1247"/>
                </a:lnTo>
                <a:lnTo>
                  <a:pt x="2527" y="1250"/>
                </a:lnTo>
                <a:lnTo>
                  <a:pt x="2505" y="1259"/>
                </a:lnTo>
                <a:lnTo>
                  <a:pt x="2485" y="1271"/>
                </a:lnTo>
                <a:lnTo>
                  <a:pt x="2469" y="1289"/>
                </a:lnTo>
                <a:lnTo>
                  <a:pt x="2458" y="1310"/>
                </a:lnTo>
                <a:lnTo>
                  <a:pt x="2452" y="1332"/>
                </a:lnTo>
                <a:lnTo>
                  <a:pt x="2450" y="1356"/>
                </a:lnTo>
                <a:lnTo>
                  <a:pt x="2454" y="1380"/>
                </a:lnTo>
                <a:lnTo>
                  <a:pt x="2464" y="1401"/>
                </a:lnTo>
                <a:lnTo>
                  <a:pt x="2479" y="1420"/>
                </a:lnTo>
                <a:lnTo>
                  <a:pt x="2708" y="1649"/>
                </a:lnTo>
                <a:lnTo>
                  <a:pt x="2730" y="1667"/>
                </a:lnTo>
                <a:lnTo>
                  <a:pt x="2755" y="1679"/>
                </a:lnTo>
                <a:lnTo>
                  <a:pt x="2781" y="1687"/>
                </a:lnTo>
                <a:lnTo>
                  <a:pt x="2807" y="1689"/>
                </a:lnTo>
                <a:lnTo>
                  <a:pt x="2835" y="1687"/>
                </a:lnTo>
                <a:lnTo>
                  <a:pt x="2861" y="1679"/>
                </a:lnTo>
                <a:lnTo>
                  <a:pt x="2885" y="1667"/>
                </a:lnTo>
                <a:lnTo>
                  <a:pt x="2908" y="1649"/>
                </a:lnTo>
                <a:lnTo>
                  <a:pt x="3137" y="1420"/>
                </a:lnTo>
                <a:lnTo>
                  <a:pt x="3151" y="1401"/>
                </a:lnTo>
                <a:lnTo>
                  <a:pt x="3161" y="1380"/>
                </a:lnTo>
                <a:lnTo>
                  <a:pt x="3166" y="1356"/>
                </a:lnTo>
                <a:lnTo>
                  <a:pt x="3164" y="1332"/>
                </a:lnTo>
                <a:lnTo>
                  <a:pt x="3158" y="1310"/>
                </a:lnTo>
                <a:lnTo>
                  <a:pt x="3147" y="1289"/>
                </a:lnTo>
                <a:lnTo>
                  <a:pt x="3131" y="1271"/>
                </a:lnTo>
                <a:lnTo>
                  <a:pt x="3111" y="1259"/>
                </a:lnTo>
                <a:lnTo>
                  <a:pt x="3089" y="1250"/>
                </a:lnTo>
                <a:lnTo>
                  <a:pt x="3064" y="1247"/>
                </a:lnTo>
                <a:lnTo>
                  <a:pt x="2904" y="1247"/>
                </a:lnTo>
                <a:lnTo>
                  <a:pt x="2879" y="1176"/>
                </a:lnTo>
                <a:lnTo>
                  <a:pt x="2847" y="1108"/>
                </a:lnTo>
                <a:lnTo>
                  <a:pt x="2811" y="1045"/>
                </a:lnTo>
                <a:lnTo>
                  <a:pt x="2770" y="984"/>
                </a:lnTo>
                <a:lnTo>
                  <a:pt x="2723" y="928"/>
                </a:lnTo>
                <a:lnTo>
                  <a:pt x="2673" y="877"/>
                </a:lnTo>
                <a:lnTo>
                  <a:pt x="2618" y="831"/>
                </a:lnTo>
                <a:lnTo>
                  <a:pt x="2561" y="788"/>
                </a:lnTo>
                <a:lnTo>
                  <a:pt x="2498" y="752"/>
                </a:lnTo>
                <a:lnTo>
                  <a:pt x="2433" y="719"/>
                </a:lnTo>
                <a:lnTo>
                  <a:pt x="2365" y="693"/>
                </a:lnTo>
                <a:lnTo>
                  <a:pt x="2294" y="672"/>
                </a:lnTo>
                <a:lnTo>
                  <a:pt x="2220" y="657"/>
                </a:lnTo>
                <a:lnTo>
                  <a:pt x="2145" y="648"/>
                </a:lnTo>
                <a:lnTo>
                  <a:pt x="2066" y="644"/>
                </a:lnTo>
                <a:close/>
                <a:moveTo>
                  <a:pt x="1929" y="0"/>
                </a:moveTo>
                <a:lnTo>
                  <a:pt x="2031" y="3"/>
                </a:lnTo>
                <a:lnTo>
                  <a:pt x="2128" y="16"/>
                </a:lnTo>
                <a:lnTo>
                  <a:pt x="2225" y="35"/>
                </a:lnTo>
                <a:lnTo>
                  <a:pt x="2318" y="61"/>
                </a:lnTo>
                <a:lnTo>
                  <a:pt x="2408" y="95"/>
                </a:lnTo>
                <a:lnTo>
                  <a:pt x="2494" y="135"/>
                </a:lnTo>
                <a:lnTo>
                  <a:pt x="2577" y="181"/>
                </a:lnTo>
                <a:lnTo>
                  <a:pt x="2656" y="232"/>
                </a:lnTo>
                <a:lnTo>
                  <a:pt x="2730" y="291"/>
                </a:lnTo>
                <a:lnTo>
                  <a:pt x="2800" y="354"/>
                </a:lnTo>
                <a:lnTo>
                  <a:pt x="2865" y="423"/>
                </a:lnTo>
                <a:lnTo>
                  <a:pt x="2925" y="495"/>
                </a:lnTo>
                <a:lnTo>
                  <a:pt x="2979" y="573"/>
                </a:lnTo>
                <a:lnTo>
                  <a:pt x="3027" y="654"/>
                </a:lnTo>
                <a:lnTo>
                  <a:pt x="3069" y="739"/>
                </a:lnTo>
                <a:lnTo>
                  <a:pt x="3104" y="828"/>
                </a:lnTo>
                <a:lnTo>
                  <a:pt x="3133" y="919"/>
                </a:lnTo>
                <a:lnTo>
                  <a:pt x="3156" y="1014"/>
                </a:lnTo>
                <a:lnTo>
                  <a:pt x="3178" y="1013"/>
                </a:lnTo>
                <a:lnTo>
                  <a:pt x="3265" y="1017"/>
                </a:lnTo>
                <a:lnTo>
                  <a:pt x="3349" y="1029"/>
                </a:lnTo>
                <a:lnTo>
                  <a:pt x="3430" y="1047"/>
                </a:lnTo>
                <a:lnTo>
                  <a:pt x="3509" y="1073"/>
                </a:lnTo>
                <a:lnTo>
                  <a:pt x="3584" y="1105"/>
                </a:lnTo>
                <a:lnTo>
                  <a:pt x="3657" y="1143"/>
                </a:lnTo>
                <a:lnTo>
                  <a:pt x="3724" y="1187"/>
                </a:lnTo>
                <a:lnTo>
                  <a:pt x="3788" y="1236"/>
                </a:lnTo>
                <a:lnTo>
                  <a:pt x="3848" y="1291"/>
                </a:lnTo>
                <a:lnTo>
                  <a:pt x="3903" y="1351"/>
                </a:lnTo>
                <a:lnTo>
                  <a:pt x="3952" y="1415"/>
                </a:lnTo>
                <a:lnTo>
                  <a:pt x="3996" y="1483"/>
                </a:lnTo>
                <a:lnTo>
                  <a:pt x="4035" y="1555"/>
                </a:lnTo>
                <a:lnTo>
                  <a:pt x="4066" y="1630"/>
                </a:lnTo>
                <a:lnTo>
                  <a:pt x="4091" y="1709"/>
                </a:lnTo>
                <a:lnTo>
                  <a:pt x="4110" y="1790"/>
                </a:lnTo>
                <a:lnTo>
                  <a:pt x="4121" y="1874"/>
                </a:lnTo>
                <a:lnTo>
                  <a:pt x="4126" y="1961"/>
                </a:lnTo>
                <a:lnTo>
                  <a:pt x="4121" y="2047"/>
                </a:lnTo>
                <a:lnTo>
                  <a:pt x="4110" y="2131"/>
                </a:lnTo>
                <a:lnTo>
                  <a:pt x="4091" y="2212"/>
                </a:lnTo>
                <a:lnTo>
                  <a:pt x="4066" y="2291"/>
                </a:lnTo>
                <a:lnTo>
                  <a:pt x="4035" y="2366"/>
                </a:lnTo>
                <a:lnTo>
                  <a:pt x="3996" y="2439"/>
                </a:lnTo>
                <a:lnTo>
                  <a:pt x="3952" y="2506"/>
                </a:lnTo>
                <a:lnTo>
                  <a:pt x="3903" y="2571"/>
                </a:lnTo>
                <a:lnTo>
                  <a:pt x="3848" y="2630"/>
                </a:lnTo>
                <a:lnTo>
                  <a:pt x="3788" y="2685"/>
                </a:lnTo>
                <a:lnTo>
                  <a:pt x="3724" y="2734"/>
                </a:lnTo>
                <a:lnTo>
                  <a:pt x="3657" y="2778"/>
                </a:lnTo>
                <a:lnTo>
                  <a:pt x="3584" y="2817"/>
                </a:lnTo>
                <a:lnTo>
                  <a:pt x="3509" y="2848"/>
                </a:lnTo>
                <a:lnTo>
                  <a:pt x="3430" y="2874"/>
                </a:lnTo>
                <a:lnTo>
                  <a:pt x="3349" y="2893"/>
                </a:lnTo>
                <a:lnTo>
                  <a:pt x="3265" y="2904"/>
                </a:lnTo>
                <a:lnTo>
                  <a:pt x="3178" y="2908"/>
                </a:lnTo>
                <a:lnTo>
                  <a:pt x="628" y="2908"/>
                </a:lnTo>
                <a:lnTo>
                  <a:pt x="557" y="2899"/>
                </a:lnTo>
                <a:lnTo>
                  <a:pt x="491" y="2884"/>
                </a:lnTo>
                <a:lnTo>
                  <a:pt x="426" y="2863"/>
                </a:lnTo>
                <a:lnTo>
                  <a:pt x="365" y="2834"/>
                </a:lnTo>
                <a:lnTo>
                  <a:pt x="307" y="2800"/>
                </a:lnTo>
                <a:lnTo>
                  <a:pt x="253" y="2762"/>
                </a:lnTo>
                <a:lnTo>
                  <a:pt x="204" y="2718"/>
                </a:lnTo>
                <a:lnTo>
                  <a:pt x="159" y="2669"/>
                </a:lnTo>
                <a:lnTo>
                  <a:pt x="119" y="2616"/>
                </a:lnTo>
                <a:lnTo>
                  <a:pt x="84" y="2559"/>
                </a:lnTo>
                <a:lnTo>
                  <a:pt x="55" y="2499"/>
                </a:lnTo>
                <a:lnTo>
                  <a:pt x="31" y="2435"/>
                </a:lnTo>
                <a:lnTo>
                  <a:pt x="14" y="2367"/>
                </a:lnTo>
                <a:lnTo>
                  <a:pt x="4" y="2299"/>
                </a:lnTo>
                <a:lnTo>
                  <a:pt x="0" y="2227"/>
                </a:lnTo>
                <a:lnTo>
                  <a:pt x="4" y="2158"/>
                </a:lnTo>
                <a:lnTo>
                  <a:pt x="14" y="2091"/>
                </a:lnTo>
                <a:lnTo>
                  <a:pt x="30" y="2026"/>
                </a:lnTo>
                <a:lnTo>
                  <a:pt x="54" y="1963"/>
                </a:lnTo>
                <a:lnTo>
                  <a:pt x="83" y="1903"/>
                </a:lnTo>
                <a:lnTo>
                  <a:pt x="117" y="1847"/>
                </a:lnTo>
                <a:lnTo>
                  <a:pt x="155" y="1794"/>
                </a:lnTo>
                <a:lnTo>
                  <a:pt x="199" y="1747"/>
                </a:lnTo>
                <a:lnTo>
                  <a:pt x="248" y="1703"/>
                </a:lnTo>
                <a:lnTo>
                  <a:pt x="301" y="1663"/>
                </a:lnTo>
                <a:lnTo>
                  <a:pt x="356" y="1629"/>
                </a:lnTo>
                <a:lnTo>
                  <a:pt x="416" y="1600"/>
                </a:lnTo>
                <a:lnTo>
                  <a:pt x="479" y="1578"/>
                </a:lnTo>
                <a:lnTo>
                  <a:pt x="544" y="1561"/>
                </a:lnTo>
                <a:lnTo>
                  <a:pt x="611" y="1550"/>
                </a:lnTo>
                <a:lnTo>
                  <a:pt x="681" y="1548"/>
                </a:lnTo>
                <a:lnTo>
                  <a:pt x="700" y="1549"/>
                </a:lnTo>
                <a:lnTo>
                  <a:pt x="720" y="1551"/>
                </a:lnTo>
                <a:lnTo>
                  <a:pt x="704" y="1478"/>
                </a:lnTo>
                <a:lnTo>
                  <a:pt x="692" y="1402"/>
                </a:lnTo>
                <a:lnTo>
                  <a:pt x="684" y="1325"/>
                </a:lnTo>
                <a:lnTo>
                  <a:pt x="681" y="1247"/>
                </a:lnTo>
                <a:lnTo>
                  <a:pt x="685" y="1150"/>
                </a:lnTo>
                <a:lnTo>
                  <a:pt x="695" y="1055"/>
                </a:lnTo>
                <a:lnTo>
                  <a:pt x="714" y="961"/>
                </a:lnTo>
                <a:lnTo>
                  <a:pt x="739" y="871"/>
                </a:lnTo>
                <a:lnTo>
                  <a:pt x="770" y="783"/>
                </a:lnTo>
                <a:lnTo>
                  <a:pt x="808" y="699"/>
                </a:lnTo>
                <a:lnTo>
                  <a:pt x="852" y="618"/>
                </a:lnTo>
                <a:lnTo>
                  <a:pt x="901" y="540"/>
                </a:lnTo>
                <a:lnTo>
                  <a:pt x="955" y="466"/>
                </a:lnTo>
                <a:lnTo>
                  <a:pt x="1015" y="397"/>
                </a:lnTo>
                <a:lnTo>
                  <a:pt x="1080" y="334"/>
                </a:lnTo>
                <a:lnTo>
                  <a:pt x="1149" y="274"/>
                </a:lnTo>
                <a:lnTo>
                  <a:pt x="1221" y="220"/>
                </a:lnTo>
                <a:lnTo>
                  <a:pt x="1299" y="170"/>
                </a:lnTo>
                <a:lnTo>
                  <a:pt x="1381" y="126"/>
                </a:lnTo>
                <a:lnTo>
                  <a:pt x="1464" y="88"/>
                </a:lnTo>
                <a:lnTo>
                  <a:pt x="1552" y="57"/>
                </a:lnTo>
                <a:lnTo>
                  <a:pt x="1644" y="33"/>
                </a:lnTo>
                <a:lnTo>
                  <a:pt x="1736" y="15"/>
                </a:lnTo>
                <a:lnTo>
                  <a:pt x="1831" y="3"/>
                </a:lnTo>
                <a:lnTo>
                  <a:pt x="1929" y="0"/>
                </a:lnTo>
                <a:close/>
              </a:path>
            </a:pathLst>
          </a:custGeom>
          <a:solidFill>
            <a:srgbClr val="05405D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53" name="Google Shape;153;p19"/>
          <p:cNvGrpSpPr/>
          <p:nvPr/>
        </p:nvGrpSpPr>
        <p:grpSpPr>
          <a:xfrm>
            <a:off x="4461626" y="2537407"/>
            <a:ext cx="327075" cy="277890"/>
            <a:chOff x="-1139" y="383"/>
            <a:chExt cx="714" cy="607"/>
          </a:xfrm>
        </p:grpSpPr>
        <p:sp>
          <p:nvSpPr>
            <p:cNvPr id="154" name="Google Shape;154;p19"/>
            <p:cNvSpPr/>
            <p:nvPr/>
          </p:nvSpPr>
          <p:spPr>
            <a:xfrm>
              <a:off x="-1139" y="383"/>
              <a:ext cx="714" cy="476"/>
            </a:xfrm>
            <a:custGeom>
              <a:rect b="b" l="l" r="r" t="t"/>
              <a:pathLst>
                <a:path extrusionOk="0" h="2381" w="3570">
                  <a:moveTo>
                    <a:pt x="2028" y="0"/>
                  </a:moveTo>
                  <a:lnTo>
                    <a:pt x="2111" y="3"/>
                  </a:lnTo>
                  <a:lnTo>
                    <a:pt x="2193" y="14"/>
                  </a:lnTo>
                  <a:lnTo>
                    <a:pt x="2272" y="30"/>
                  </a:lnTo>
                  <a:lnTo>
                    <a:pt x="2349" y="54"/>
                  </a:lnTo>
                  <a:lnTo>
                    <a:pt x="2423" y="83"/>
                  </a:lnTo>
                  <a:lnTo>
                    <a:pt x="2495" y="118"/>
                  </a:lnTo>
                  <a:lnTo>
                    <a:pt x="2563" y="158"/>
                  </a:lnTo>
                  <a:lnTo>
                    <a:pt x="2628" y="204"/>
                  </a:lnTo>
                  <a:lnTo>
                    <a:pt x="2689" y="254"/>
                  </a:lnTo>
                  <a:lnTo>
                    <a:pt x="2747" y="310"/>
                  </a:lnTo>
                  <a:lnTo>
                    <a:pt x="2799" y="368"/>
                  </a:lnTo>
                  <a:lnTo>
                    <a:pt x="2847" y="432"/>
                  </a:lnTo>
                  <a:lnTo>
                    <a:pt x="2891" y="499"/>
                  </a:lnTo>
                  <a:lnTo>
                    <a:pt x="2928" y="569"/>
                  </a:lnTo>
                  <a:lnTo>
                    <a:pt x="2962" y="643"/>
                  </a:lnTo>
                  <a:lnTo>
                    <a:pt x="2989" y="720"/>
                  </a:lnTo>
                  <a:lnTo>
                    <a:pt x="3010" y="799"/>
                  </a:lnTo>
                  <a:lnTo>
                    <a:pt x="3025" y="880"/>
                  </a:lnTo>
                  <a:lnTo>
                    <a:pt x="3033" y="965"/>
                  </a:lnTo>
                  <a:lnTo>
                    <a:pt x="3094" y="983"/>
                  </a:lnTo>
                  <a:lnTo>
                    <a:pt x="3152" y="1008"/>
                  </a:lnTo>
                  <a:lnTo>
                    <a:pt x="3208" y="1037"/>
                  </a:lnTo>
                  <a:lnTo>
                    <a:pt x="3261" y="1071"/>
                  </a:lnTo>
                  <a:lnTo>
                    <a:pt x="3309" y="1110"/>
                  </a:lnTo>
                  <a:lnTo>
                    <a:pt x="3356" y="1152"/>
                  </a:lnTo>
                  <a:lnTo>
                    <a:pt x="3398" y="1198"/>
                  </a:lnTo>
                  <a:lnTo>
                    <a:pt x="3436" y="1248"/>
                  </a:lnTo>
                  <a:lnTo>
                    <a:pt x="3470" y="1301"/>
                  </a:lnTo>
                  <a:lnTo>
                    <a:pt x="3500" y="1356"/>
                  </a:lnTo>
                  <a:lnTo>
                    <a:pt x="3525" y="1415"/>
                  </a:lnTo>
                  <a:lnTo>
                    <a:pt x="3544" y="1474"/>
                  </a:lnTo>
                  <a:lnTo>
                    <a:pt x="3558" y="1537"/>
                  </a:lnTo>
                  <a:lnTo>
                    <a:pt x="3567" y="1601"/>
                  </a:lnTo>
                  <a:lnTo>
                    <a:pt x="3570" y="1666"/>
                  </a:lnTo>
                  <a:lnTo>
                    <a:pt x="3567" y="1734"/>
                  </a:lnTo>
                  <a:lnTo>
                    <a:pt x="3557" y="1801"/>
                  </a:lnTo>
                  <a:lnTo>
                    <a:pt x="3542" y="1866"/>
                  </a:lnTo>
                  <a:lnTo>
                    <a:pt x="3520" y="1929"/>
                  </a:lnTo>
                  <a:lnTo>
                    <a:pt x="3493" y="1989"/>
                  </a:lnTo>
                  <a:lnTo>
                    <a:pt x="3461" y="2045"/>
                  </a:lnTo>
                  <a:lnTo>
                    <a:pt x="3424" y="2099"/>
                  </a:lnTo>
                  <a:lnTo>
                    <a:pt x="3383" y="2148"/>
                  </a:lnTo>
                  <a:lnTo>
                    <a:pt x="3336" y="2194"/>
                  </a:lnTo>
                  <a:lnTo>
                    <a:pt x="3288" y="2235"/>
                  </a:lnTo>
                  <a:lnTo>
                    <a:pt x="3234" y="2272"/>
                  </a:lnTo>
                  <a:lnTo>
                    <a:pt x="3177" y="2305"/>
                  </a:lnTo>
                  <a:lnTo>
                    <a:pt x="3118" y="2332"/>
                  </a:lnTo>
                  <a:lnTo>
                    <a:pt x="3055" y="2353"/>
                  </a:lnTo>
                  <a:lnTo>
                    <a:pt x="2990" y="2368"/>
                  </a:lnTo>
                  <a:lnTo>
                    <a:pt x="2923" y="2378"/>
                  </a:lnTo>
                  <a:lnTo>
                    <a:pt x="2855" y="2381"/>
                  </a:lnTo>
                  <a:lnTo>
                    <a:pt x="2618" y="2381"/>
                  </a:lnTo>
                  <a:lnTo>
                    <a:pt x="2600" y="2378"/>
                  </a:lnTo>
                  <a:lnTo>
                    <a:pt x="2582" y="2370"/>
                  </a:lnTo>
                  <a:lnTo>
                    <a:pt x="2570" y="2357"/>
                  </a:lnTo>
                  <a:lnTo>
                    <a:pt x="2562" y="2340"/>
                  </a:lnTo>
                  <a:lnTo>
                    <a:pt x="2559" y="2322"/>
                  </a:lnTo>
                  <a:lnTo>
                    <a:pt x="2562" y="2304"/>
                  </a:lnTo>
                  <a:lnTo>
                    <a:pt x="2570" y="2286"/>
                  </a:lnTo>
                  <a:lnTo>
                    <a:pt x="2582" y="2274"/>
                  </a:lnTo>
                  <a:lnTo>
                    <a:pt x="2600" y="2266"/>
                  </a:lnTo>
                  <a:lnTo>
                    <a:pt x="2618" y="2262"/>
                  </a:lnTo>
                  <a:lnTo>
                    <a:pt x="2855" y="2262"/>
                  </a:lnTo>
                  <a:lnTo>
                    <a:pt x="2916" y="2259"/>
                  </a:lnTo>
                  <a:lnTo>
                    <a:pt x="2975" y="2250"/>
                  </a:lnTo>
                  <a:lnTo>
                    <a:pt x="3031" y="2235"/>
                  </a:lnTo>
                  <a:lnTo>
                    <a:pt x="3086" y="2215"/>
                  </a:lnTo>
                  <a:lnTo>
                    <a:pt x="3138" y="2190"/>
                  </a:lnTo>
                  <a:lnTo>
                    <a:pt x="3188" y="2161"/>
                  </a:lnTo>
                  <a:lnTo>
                    <a:pt x="3234" y="2126"/>
                  </a:lnTo>
                  <a:lnTo>
                    <a:pt x="3276" y="2087"/>
                  </a:lnTo>
                  <a:lnTo>
                    <a:pt x="3315" y="2045"/>
                  </a:lnTo>
                  <a:lnTo>
                    <a:pt x="3349" y="1999"/>
                  </a:lnTo>
                  <a:lnTo>
                    <a:pt x="3379" y="1950"/>
                  </a:lnTo>
                  <a:lnTo>
                    <a:pt x="3403" y="1898"/>
                  </a:lnTo>
                  <a:lnTo>
                    <a:pt x="3424" y="1842"/>
                  </a:lnTo>
                  <a:lnTo>
                    <a:pt x="3439" y="1786"/>
                  </a:lnTo>
                  <a:lnTo>
                    <a:pt x="3448" y="1727"/>
                  </a:lnTo>
                  <a:lnTo>
                    <a:pt x="3451" y="1666"/>
                  </a:lnTo>
                  <a:lnTo>
                    <a:pt x="3448" y="1604"/>
                  </a:lnTo>
                  <a:lnTo>
                    <a:pt x="3438" y="1545"/>
                  </a:lnTo>
                  <a:lnTo>
                    <a:pt x="3424" y="1487"/>
                  </a:lnTo>
                  <a:lnTo>
                    <a:pt x="3403" y="1431"/>
                  </a:lnTo>
                  <a:lnTo>
                    <a:pt x="3377" y="1378"/>
                  </a:lnTo>
                  <a:lnTo>
                    <a:pt x="3347" y="1328"/>
                  </a:lnTo>
                  <a:lnTo>
                    <a:pt x="3311" y="1281"/>
                  </a:lnTo>
                  <a:lnTo>
                    <a:pt x="3273" y="1237"/>
                  </a:lnTo>
                  <a:lnTo>
                    <a:pt x="3229" y="1197"/>
                  </a:lnTo>
                  <a:lnTo>
                    <a:pt x="3183" y="1162"/>
                  </a:lnTo>
                  <a:lnTo>
                    <a:pt x="3133" y="1131"/>
                  </a:lnTo>
                  <a:lnTo>
                    <a:pt x="3079" y="1105"/>
                  </a:lnTo>
                  <a:lnTo>
                    <a:pt x="3024" y="1086"/>
                  </a:lnTo>
                  <a:lnTo>
                    <a:pt x="2965" y="1071"/>
                  </a:lnTo>
                  <a:lnTo>
                    <a:pt x="2960" y="1071"/>
                  </a:lnTo>
                  <a:lnTo>
                    <a:pt x="2949" y="1068"/>
                  </a:lnTo>
                  <a:lnTo>
                    <a:pt x="2932" y="1067"/>
                  </a:lnTo>
                  <a:lnTo>
                    <a:pt x="2911" y="1065"/>
                  </a:lnTo>
                  <a:lnTo>
                    <a:pt x="2886" y="1064"/>
                  </a:lnTo>
                  <a:lnTo>
                    <a:pt x="2858" y="1062"/>
                  </a:lnTo>
                  <a:lnTo>
                    <a:pt x="2827" y="1062"/>
                  </a:lnTo>
                  <a:lnTo>
                    <a:pt x="2793" y="1062"/>
                  </a:lnTo>
                  <a:lnTo>
                    <a:pt x="2759" y="1064"/>
                  </a:lnTo>
                  <a:lnTo>
                    <a:pt x="2723" y="1066"/>
                  </a:lnTo>
                  <a:lnTo>
                    <a:pt x="2686" y="1071"/>
                  </a:lnTo>
                  <a:lnTo>
                    <a:pt x="2682" y="1072"/>
                  </a:lnTo>
                  <a:lnTo>
                    <a:pt x="2678" y="1072"/>
                  </a:lnTo>
                  <a:lnTo>
                    <a:pt x="2660" y="1070"/>
                  </a:lnTo>
                  <a:lnTo>
                    <a:pt x="2645" y="1063"/>
                  </a:lnTo>
                  <a:lnTo>
                    <a:pt x="2633" y="1052"/>
                  </a:lnTo>
                  <a:lnTo>
                    <a:pt x="2623" y="1038"/>
                  </a:lnTo>
                  <a:lnTo>
                    <a:pt x="2619" y="1021"/>
                  </a:lnTo>
                  <a:lnTo>
                    <a:pt x="2618" y="1006"/>
                  </a:lnTo>
                  <a:lnTo>
                    <a:pt x="2622" y="991"/>
                  </a:lnTo>
                  <a:lnTo>
                    <a:pt x="2630" y="976"/>
                  </a:lnTo>
                  <a:lnTo>
                    <a:pt x="2640" y="966"/>
                  </a:lnTo>
                  <a:lnTo>
                    <a:pt x="2654" y="958"/>
                  </a:lnTo>
                  <a:lnTo>
                    <a:pt x="2669" y="954"/>
                  </a:lnTo>
                  <a:lnTo>
                    <a:pt x="2723" y="947"/>
                  </a:lnTo>
                  <a:lnTo>
                    <a:pt x="2776" y="944"/>
                  </a:lnTo>
                  <a:lnTo>
                    <a:pt x="2826" y="943"/>
                  </a:lnTo>
                  <a:lnTo>
                    <a:pt x="2871" y="944"/>
                  </a:lnTo>
                  <a:lnTo>
                    <a:pt x="2911" y="946"/>
                  </a:lnTo>
                  <a:lnTo>
                    <a:pt x="2901" y="870"/>
                  </a:lnTo>
                  <a:lnTo>
                    <a:pt x="2886" y="796"/>
                  </a:lnTo>
                  <a:lnTo>
                    <a:pt x="2865" y="724"/>
                  </a:lnTo>
                  <a:lnTo>
                    <a:pt x="2837" y="656"/>
                  </a:lnTo>
                  <a:lnTo>
                    <a:pt x="2804" y="589"/>
                  </a:lnTo>
                  <a:lnTo>
                    <a:pt x="2767" y="526"/>
                  </a:lnTo>
                  <a:lnTo>
                    <a:pt x="2725" y="467"/>
                  </a:lnTo>
                  <a:lnTo>
                    <a:pt x="2679" y="411"/>
                  </a:lnTo>
                  <a:lnTo>
                    <a:pt x="2628" y="359"/>
                  </a:lnTo>
                  <a:lnTo>
                    <a:pt x="2573" y="312"/>
                  </a:lnTo>
                  <a:lnTo>
                    <a:pt x="2514" y="270"/>
                  </a:lnTo>
                  <a:lnTo>
                    <a:pt x="2452" y="231"/>
                  </a:lnTo>
                  <a:lnTo>
                    <a:pt x="2389" y="198"/>
                  </a:lnTo>
                  <a:lnTo>
                    <a:pt x="2321" y="170"/>
                  </a:lnTo>
                  <a:lnTo>
                    <a:pt x="2250" y="148"/>
                  </a:lnTo>
                  <a:lnTo>
                    <a:pt x="2179" y="132"/>
                  </a:lnTo>
                  <a:lnTo>
                    <a:pt x="2104" y="122"/>
                  </a:lnTo>
                  <a:lnTo>
                    <a:pt x="2028" y="119"/>
                  </a:lnTo>
                  <a:lnTo>
                    <a:pt x="1958" y="122"/>
                  </a:lnTo>
                  <a:lnTo>
                    <a:pt x="1889" y="131"/>
                  </a:lnTo>
                  <a:lnTo>
                    <a:pt x="1820" y="145"/>
                  </a:lnTo>
                  <a:lnTo>
                    <a:pt x="1753" y="165"/>
                  </a:lnTo>
                  <a:lnTo>
                    <a:pt x="1687" y="188"/>
                  </a:lnTo>
                  <a:lnTo>
                    <a:pt x="1622" y="218"/>
                  </a:lnTo>
                  <a:lnTo>
                    <a:pt x="1560" y="252"/>
                  </a:lnTo>
                  <a:lnTo>
                    <a:pt x="1500" y="290"/>
                  </a:lnTo>
                  <a:lnTo>
                    <a:pt x="1444" y="332"/>
                  </a:lnTo>
                  <a:lnTo>
                    <a:pt x="1391" y="380"/>
                  </a:lnTo>
                  <a:lnTo>
                    <a:pt x="1343" y="430"/>
                  </a:lnTo>
                  <a:lnTo>
                    <a:pt x="1297" y="484"/>
                  </a:lnTo>
                  <a:lnTo>
                    <a:pt x="1338" y="523"/>
                  </a:lnTo>
                  <a:lnTo>
                    <a:pt x="1376" y="566"/>
                  </a:lnTo>
                  <a:lnTo>
                    <a:pt x="1409" y="614"/>
                  </a:lnTo>
                  <a:lnTo>
                    <a:pt x="1436" y="664"/>
                  </a:lnTo>
                  <a:lnTo>
                    <a:pt x="1458" y="718"/>
                  </a:lnTo>
                  <a:lnTo>
                    <a:pt x="1475" y="774"/>
                  </a:lnTo>
                  <a:lnTo>
                    <a:pt x="1484" y="832"/>
                  </a:lnTo>
                  <a:lnTo>
                    <a:pt x="1488" y="893"/>
                  </a:lnTo>
                  <a:lnTo>
                    <a:pt x="1484" y="911"/>
                  </a:lnTo>
                  <a:lnTo>
                    <a:pt x="1476" y="928"/>
                  </a:lnTo>
                  <a:lnTo>
                    <a:pt x="1463" y="941"/>
                  </a:lnTo>
                  <a:lnTo>
                    <a:pt x="1446" y="949"/>
                  </a:lnTo>
                  <a:lnTo>
                    <a:pt x="1428" y="953"/>
                  </a:lnTo>
                  <a:lnTo>
                    <a:pt x="1410" y="949"/>
                  </a:lnTo>
                  <a:lnTo>
                    <a:pt x="1392" y="941"/>
                  </a:lnTo>
                  <a:lnTo>
                    <a:pt x="1380" y="928"/>
                  </a:lnTo>
                  <a:lnTo>
                    <a:pt x="1372" y="911"/>
                  </a:lnTo>
                  <a:lnTo>
                    <a:pt x="1369" y="893"/>
                  </a:lnTo>
                  <a:lnTo>
                    <a:pt x="1365" y="845"/>
                  </a:lnTo>
                  <a:lnTo>
                    <a:pt x="1358" y="799"/>
                  </a:lnTo>
                  <a:lnTo>
                    <a:pt x="1345" y="753"/>
                  </a:lnTo>
                  <a:lnTo>
                    <a:pt x="1326" y="711"/>
                  </a:lnTo>
                  <a:lnTo>
                    <a:pt x="1305" y="671"/>
                  </a:lnTo>
                  <a:lnTo>
                    <a:pt x="1278" y="634"/>
                  </a:lnTo>
                  <a:lnTo>
                    <a:pt x="1247" y="601"/>
                  </a:lnTo>
                  <a:lnTo>
                    <a:pt x="1214" y="571"/>
                  </a:lnTo>
                  <a:lnTo>
                    <a:pt x="1177" y="543"/>
                  </a:lnTo>
                  <a:lnTo>
                    <a:pt x="1136" y="520"/>
                  </a:lnTo>
                  <a:lnTo>
                    <a:pt x="1123" y="514"/>
                  </a:lnTo>
                  <a:lnTo>
                    <a:pt x="1099" y="503"/>
                  </a:lnTo>
                  <a:lnTo>
                    <a:pt x="1074" y="495"/>
                  </a:lnTo>
                  <a:lnTo>
                    <a:pt x="1071" y="494"/>
                  </a:lnTo>
                  <a:lnTo>
                    <a:pt x="1068" y="493"/>
                  </a:lnTo>
                  <a:lnTo>
                    <a:pt x="1044" y="487"/>
                  </a:lnTo>
                  <a:lnTo>
                    <a:pt x="1020" y="483"/>
                  </a:lnTo>
                  <a:lnTo>
                    <a:pt x="1014" y="482"/>
                  </a:lnTo>
                  <a:lnTo>
                    <a:pt x="1007" y="481"/>
                  </a:lnTo>
                  <a:lnTo>
                    <a:pt x="979" y="477"/>
                  </a:lnTo>
                  <a:lnTo>
                    <a:pt x="952" y="476"/>
                  </a:lnTo>
                  <a:lnTo>
                    <a:pt x="900" y="480"/>
                  </a:lnTo>
                  <a:lnTo>
                    <a:pt x="849" y="489"/>
                  </a:lnTo>
                  <a:lnTo>
                    <a:pt x="802" y="504"/>
                  </a:lnTo>
                  <a:lnTo>
                    <a:pt x="756" y="525"/>
                  </a:lnTo>
                  <a:lnTo>
                    <a:pt x="714" y="551"/>
                  </a:lnTo>
                  <a:lnTo>
                    <a:pt x="675" y="581"/>
                  </a:lnTo>
                  <a:lnTo>
                    <a:pt x="640" y="616"/>
                  </a:lnTo>
                  <a:lnTo>
                    <a:pt x="610" y="655"/>
                  </a:lnTo>
                  <a:lnTo>
                    <a:pt x="584" y="697"/>
                  </a:lnTo>
                  <a:lnTo>
                    <a:pt x="564" y="743"/>
                  </a:lnTo>
                  <a:lnTo>
                    <a:pt x="548" y="790"/>
                  </a:lnTo>
                  <a:lnTo>
                    <a:pt x="539" y="841"/>
                  </a:lnTo>
                  <a:lnTo>
                    <a:pt x="536" y="893"/>
                  </a:lnTo>
                  <a:lnTo>
                    <a:pt x="536" y="901"/>
                  </a:lnTo>
                  <a:lnTo>
                    <a:pt x="537" y="908"/>
                  </a:lnTo>
                  <a:lnTo>
                    <a:pt x="538" y="920"/>
                  </a:lnTo>
                  <a:lnTo>
                    <a:pt x="537" y="931"/>
                  </a:lnTo>
                  <a:lnTo>
                    <a:pt x="536" y="953"/>
                  </a:lnTo>
                  <a:lnTo>
                    <a:pt x="536" y="991"/>
                  </a:lnTo>
                  <a:lnTo>
                    <a:pt x="502" y="1007"/>
                  </a:lnTo>
                  <a:lnTo>
                    <a:pt x="452" y="1034"/>
                  </a:lnTo>
                  <a:lnTo>
                    <a:pt x="405" y="1065"/>
                  </a:lnTo>
                  <a:lnTo>
                    <a:pt x="359" y="1102"/>
                  </a:lnTo>
                  <a:lnTo>
                    <a:pt x="317" y="1142"/>
                  </a:lnTo>
                  <a:lnTo>
                    <a:pt x="279" y="1186"/>
                  </a:lnTo>
                  <a:lnTo>
                    <a:pt x="243" y="1234"/>
                  </a:lnTo>
                  <a:lnTo>
                    <a:pt x="212" y="1284"/>
                  </a:lnTo>
                  <a:lnTo>
                    <a:pt x="185" y="1336"/>
                  </a:lnTo>
                  <a:lnTo>
                    <a:pt x="162" y="1390"/>
                  </a:lnTo>
                  <a:lnTo>
                    <a:pt x="144" y="1446"/>
                  </a:lnTo>
                  <a:lnTo>
                    <a:pt x="130" y="1502"/>
                  </a:lnTo>
                  <a:lnTo>
                    <a:pt x="122" y="1560"/>
                  </a:lnTo>
                  <a:lnTo>
                    <a:pt x="119" y="1616"/>
                  </a:lnTo>
                  <a:lnTo>
                    <a:pt x="122" y="1682"/>
                  </a:lnTo>
                  <a:lnTo>
                    <a:pt x="132" y="1747"/>
                  </a:lnTo>
                  <a:lnTo>
                    <a:pt x="148" y="1809"/>
                  </a:lnTo>
                  <a:lnTo>
                    <a:pt x="170" y="1867"/>
                  </a:lnTo>
                  <a:lnTo>
                    <a:pt x="197" y="1925"/>
                  </a:lnTo>
                  <a:lnTo>
                    <a:pt x="229" y="1978"/>
                  </a:lnTo>
                  <a:lnTo>
                    <a:pt x="266" y="2027"/>
                  </a:lnTo>
                  <a:lnTo>
                    <a:pt x="308" y="2073"/>
                  </a:lnTo>
                  <a:lnTo>
                    <a:pt x="354" y="2115"/>
                  </a:lnTo>
                  <a:lnTo>
                    <a:pt x="404" y="2152"/>
                  </a:lnTo>
                  <a:lnTo>
                    <a:pt x="457" y="2184"/>
                  </a:lnTo>
                  <a:lnTo>
                    <a:pt x="514" y="2211"/>
                  </a:lnTo>
                  <a:lnTo>
                    <a:pt x="572" y="2233"/>
                  </a:lnTo>
                  <a:lnTo>
                    <a:pt x="634" y="2249"/>
                  </a:lnTo>
                  <a:lnTo>
                    <a:pt x="699" y="2259"/>
                  </a:lnTo>
                  <a:lnTo>
                    <a:pt x="765" y="2262"/>
                  </a:lnTo>
                  <a:lnTo>
                    <a:pt x="1071" y="2262"/>
                  </a:lnTo>
                  <a:lnTo>
                    <a:pt x="1089" y="2266"/>
                  </a:lnTo>
                  <a:lnTo>
                    <a:pt x="1106" y="2274"/>
                  </a:lnTo>
                  <a:lnTo>
                    <a:pt x="1119" y="2286"/>
                  </a:lnTo>
                  <a:lnTo>
                    <a:pt x="1127" y="2304"/>
                  </a:lnTo>
                  <a:lnTo>
                    <a:pt x="1131" y="2322"/>
                  </a:lnTo>
                  <a:lnTo>
                    <a:pt x="1127" y="2340"/>
                  </a:lnTo>
                  <a:lnTo>
                    <a:pt x="1119" y="2357"/>
                  </a:lnTo>
                  <a:lnTo>
                    <a:pt x="1106" y="2370"/>
                  </a:lnTo>
                  <a:lnTo>
                    <a:pt x="1089" y="2378"/>
                  </a:lnTo>
                  <a:lnTo>
                    <a:pt x="1071" y="2381"/>
                  </a:lnTo>
                  <a:lnTo>
                    <a:pt x="765" y="2381"/>
                  </a:lnTo>
                  <a:lnTo>
                    <a:pt x="695" y="2378"/>
                  </a:lnTo>
                  <a:lnTo>
                    <a:pt x="627" y="2370"/>
                  </a:lnTo>
                  <a:lnTo>
                    <a:pt x="561" y="2354"/>
                  </a:lnTo>
                  <a:lnTo>
                    <a:pt x="498" y="2334"/>
                  </a:lnTo>
                  <a:lnTo>
                    <a:pt x="437" y="2308"/>
                  </a:lnTo>
                  <a:lnTo>
                    <a:pt x="379" y="2276"/>
                  </a:lnTo>
                  <a:lnTo>
                    <a:pt x="323" y="2242"/>
                  </a:lnTo>
                  <a:lnTo>
                    <a:pt x="273" y="2202"/>
                  </a:lnTo>
                  <a:lnTo>
                    <a:pt x="224" y="2157"/>
                  </a:lnTo>
                  <a:lnTo>
                    <a:pt x="180" y="2109"/>
                  </a:lnTo>
                  <a:lnTo>
                    <a:pt x="140" y="2058"/>
                  </a:lnTo>
                  <a:lnTo>
                    <a:pt x="105" y="2003"/>
                  </a:lnTo>
                  <a:lnTo>
                    <a:pt x="74" y="1944"/>
                  </a:lnTo>
                  <a:lnTo>
                    <a:pt x="48" y="1884"/>
                  </a:lnTo>
                  <a:lnTo>
                    <a:pt x="27" y="1820"/>
                  </a:lnTo>
                  <a:lnTo>
                    <a:pt x="12" y="1754"/>
                  </a:lnTo>
                  <a:lnTo>
                    <a:pt x="3" y="1687"/>
                  </a:lnTo>
                  <a:lnTo>
                    <a:pt x="0" y="1616"/>
                  </a:lnTo>
                  <a:lnTo>
                    <a:pt x="3" y="1551"/>
                  </a:lnTo>
                  <a:lnTo>
                    <a:pt x="12" y="1486"/>
                  </a:lnTo>
                  <a:lnTo>
                    <a:pt x="26" y="1422"/>
                  </a:lnTo>
                  <a:lnTo>
                    <a:pt x="45" y="1360"/>
                  </a:lnTo>
                  <a:lnTo>
                    <a:pt x="70" y="1299"/>
                  </a:lnTo>
                  <a:lnTo>
                    <a:pt x="100" y="1239"/>
                  </a:lnTo>
                  <a:lnTo>
                    <a:pt x="133" y="1182"/>
                  </a:lnTo>
                  <a:lnTo>
                    <a:pt x="172" y="1129"/>
                  </a:lnTo>
                  <a:lnTo>
                    <a:pt x="214" y="1078"/>
                  </a:lnTo>
                  <a:lnTo>
                    <a:pt x="260" y="1031"/>
                  </a:lnTo>
                  <a:lnTo>
                    <a:pt x="309" y="988"/>
                  </a:lnTo>
                  <a:lnTo>
                    <a:pt x="361" y="949"/>
                  </a:lnTo>
                  <a:lnTo>
                    <a:pt x="418" y="916"/>
                  </a:lnTo>
                  <a:lnTo>
                    <a:pt x="417" y="893"/>
                  </a:lnTo>
                  <a:lnTo>
                    <a:pt x="420" y="835"/>
                  </a:lnTo>
                  <a:lnTo>
                    <a:pt x="429" y="778"/>
                  </a:lnTo>
                  <a:lnTo>
                    <a:pt x="444" y="724"/>
                  </a:lnTo>
                  <a:lnTo>
                    <a:pt x="464" y="672"/>
                  </a:lnTo>
                  <a:lnTo>
                    <a:pt x="490" y="622"/>
                  </a:lnTo>
                  <a:lnTo>
                    <a:pt x="520" y="577"/>
                  </a:lnTo>
                  <a:lnTo>
                    <a:pt x="555" y="535"/>
                  </a:lnTo>
                  <a:lnTo>
                    <a:pt x="594" y="496"/>
                  </a:lnTo>
                  <a:lnTo>
                    <a:pt x="636" y="461"/>
                  </a:lnTo>
                  <a:lnTo>
                    <a:pt x="682" y="431"/>
                  </a:lnTo>
                  <a:lnTo>
                    <a:pt x="731" y="405"/>
                  </a:lnTo>
                  <a:lnTo>
                    <a:pt x="783" y="384"/>
                  </a:lnTo>
                  <a:lnTo>
                    <a:pt x="837" y="370"/>
                  </a:lnTo>
                  <a:lnTo>
                    <a:pt x="894" y="361"/>
                  </a:lnTo>
                  <a:lnTo>
                    <a:pt x="952" y="357"/>
                  </a:lnTo>
                  <a:lnTo>
                    <a:pt x="982" y="358"/>
                  </a:lnTo>
                  <a:lnTo>
                    <a:pt x="1012" y="361"/>
                  </a:lnTo>
                  <a:lnTo>
                    <a:pt x="1030" y="364"/>
                  </a:lnTo>
                  <a:lnTo>
                    <a:pt x="1071" y="371"/>
                  </a:lnTo>
                  <a:lnTo>
                    <a:pt x="1092" y="377"/>
                  </a:lnTo>
                  <a:lnTo>
                    <a:pt x="1128" y="388"/>
                  </a:lnTo>
                  <a:lnTo>
                    <a:pt x="1149" y="395"/>
                  </a:lnTo>
                  <a:lnTo>
                    <a:pt x="1185" y="411"/>
                  </a:lnTo>
                  <a:lnTo>
                    <a:pt x="1191" y="415"/>
                  </a:lnTo>
                  <a:lnTo>
                    <a:pt x="1198" y="417"/>
                  </a:lnTo>
                  <a:lnTo>
                    <a:pt x="1245" y="359"/>
                  </a:lnTo>
                  <a:lnTo>
                    <a:pt x="1296" y="305"/>
                  </a:lnTo>
                  <a:lnTo>
                    <a:pt x="1350" y="254"/>
                  </a:lnTo>
                  <a:lnTo>
                    <a:pt x="1407" y="209"/>
                  </a:lnTo>
                  <a:lnTo>
                    <a:pt x="1468" y="167"/>
                  </a:lnTo>
                  <a:lnTo>
                    <a:pt x="1532" y="129"/>
                  </a:lnTo>
                  <a:lnTo>
                    <a:pt x="1598" y="95"/>
                  </a:lnTo>
                  <a:lnTo>
                    <a:pt x="1666" y="67"/>
                  </a:lnTo>
                  <a:lnTo>
                    <a:pt x="1736" y="43"/>
                  </a:lnTo>
                  <a:lnTo>
                    <a:pt x="1808" y="25"/>
                  </a:lnTo>
                  <a:lnTo>
                    <a:pt x="1880" y="11"/>
                  </a:lnTo>
                  <a:lnTo>
                    <a:pt x="1954" y="3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-877" y="692"/>
              <a:ext cx="214" cy="298"/>
            </a:xfrm>
            <a:custGeom>
              <a:rect b="b" l="l" r="r" t="t"/>
              <a:pathLst>
                <a:path extrusionOk="0" h="1488" w="1071">
                  <a:moveTo>
                    <a:pt x="536" y="0"/>
                  </a:moveTo>
                  <a:lnTo>
                    <a:pt x="554" y="3"/>
                  </a:lnTo>
                  <a:lnTo>
                    <a:pt x="571" y="12"/>
                  </a:lnTo>
                  <a:lnTo>
                    <a:pt x="583" y="25"/>
                  </a:lnTo>
                  <a:lnTo>
                    <a:pt x="592" y="41"/>
                  </a:lnTo>
                  <a:lnTo>
                    <a:pt x="595" y="59"/>
                  </a:lnTo>
                  <a:lnTo>
                    <a:pt x="595" y="1285"/>
                  </a:lnTo>
                  <a:lnTo>
                    <a:pt x="969" y="910"/>
                  </a:lnTo>
                  <a:lnTo>
                    <a:pt x="982" y="901"/>
                  </a:lnTo>
                  <a:lnTo>
                    <a:pt x="996" y="895"/>
                  </a:lnTo>
                  <a:lnTo>
                    <a:pt x="1012" y="893"/>
                  </a:lnTo>
                  <a:lnTo>
                    <a:pt x="1027" y="895"/>
                  </a:lnTo>
                  <a:lnTo>
                    <a:pt x="1041" y="901"/>
                  </a:lnTo>
                  <a:lnTo>
                    <a:pt x="1054" y="910"/>
                  </a:lnTo>
                  <a:lnTo>
                    <a:pt x="1063" y="923"/>
                  </a:lnTo>
                  <a:lnTo>
                    <a:pt x="1069" y="937"/>
                  </a:lnTo>
                  <a:lnTo>
                    <a:pt x="1071" y="953"/>
                  </a:lnTo>
                  <a:lnTo>
                    <a:pt x="1069" y="968"/>
                  </a:lnTo>
                  <a:lnTo>
                    <a:pt x="1063" y="982"/>
                  </a:lnTo>
                  <a:lnTo>
                    <a:pt x="1054" y="995"/>
                  </a:lnTo>
                  <a:lnTo>
                    <a:pt x="578" y="1471"/>
                  </a:lnTo>
                  <a:lnTo>
                    <a:pt x="569" y="1479"/>
                  </a:lnTo>
                  <a:lnTo>
                    <a:pt x="558" y="1484"/>
                  </a:lnTo>
                  <a:lnTo>
                    <a:pt x="547" y="1487"/>
                  </a:lnTo>
                  <a:lnTo>
                    <a:pt x="536" y="1488"/>
                  </a:lnTo>
                  <a:lnTo>
                    <a:pt x="524" y="1487"/>
                  </a:lnTo>
                  <a:lnTo>
                    <a:pt x="513" y="1484"/>
                  </a:lnTo>
                  <a:lnTo>
                    <a:pt x="502" y="1479"/>
                  </a:lnTo>
                  <a:lnTo>
                    <a:pt x="493" y="1471"/>
                  </a:lnTo>
                  <a:lnTo>
                    <a:pt x="17" y="995"/>
                  </a:lnTo>
                  <a:lnTo>
                    <a:pt x="8" y="982"/>
                  </a:lnTo>
                  <a:lnTo>
                    <a:pt x="2" y="968"/>
                  </a:lnTo>
                  <a:lnTo>
                    <a:pt x="0" y="953"/>
                  </a:lnTo>
                  <a:lnTo>
                    <a:pt x="2" y="937"/>
                  </a:lnTo>
                  <a:lnTo>
                    <a:pt x="8" y="923"/>
                  </a:lnTo>
                  <a:lnTo>
                    <a:pt x="17" y="910"/>
                  </a:lnTo>
                  <a:lnTo>
                    <a:pt x="30" y="901"/>
                  </a:lnTo>
                  <a:lnTo>
                    <a:pt x="44" y="895"/>
                  </a:lnTo>
                  <a:lnTo>
                    <a:pt x="60" y="893"/>
                  </a:lnTo>
                  <a:lnTo>
                    <a:pt x="75" y="895"/>
                  </a:lnTo>
                  <a:lnTo>
                    <a:pt x="89" y="901"/>
                  </a:lnTo>
                  <a:lnTo>
                    <a:pt x="102" y="910"/>
                  </a:lnTo>
                  <a:lnTo>
                    <a:pt x="476" y="1285"/>
                  </a:lnTo>
                  <a:lnTo>
                    <a:pt x="476" y="59"/>
                  </a:lnTo>
                  <a:lnTo>
                    <a:pt x="479" y="41"/>
                  </a:lnTo>
                  <a:lnTo>
                    <a:pt x="488" y="25"/>
                  </a:lnTo>
                  <a:lnTo>
                    <a:pt x="501" y="12"/>
                  </a:lnTo>
                  <a:lnTo>
                    <a:pt x="517" y="3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56" name="Google Shape;156;p19"/>
          <p:cNvGrpSpPr/>
          <p:nvPr/>
        </p:nvGrpSpPr>
        <p:grpSpPr>
          <a:xfrm>
            <a:off x="4503487" y="3304852"/>
            <a:ext cx="243358" cy="281400"/>
            <a:chOff x="3519" y="1786"/>
            <a:chExt cx="641" cy="741"/>
          </a:xfrm>
        </p:grpSpPr>
        <p:sp>
          <p:nvSpPr>
            <p:cNvPr id="157" name="Google Shape;157;p19"/>
            <p:cNvSpPr/>
            <p:nvPr/>
          </p:nvSpPr>
          <p:spPr>
            <a:xfrm>
              <a:off x="3519" y="1786"/>
              <a:ext cx="641" cy="741"/>
            </a:xfrm>
            <a:custGeom>
              <a:rect b="b" l="l" r="r" t="t"/>
              <a:pathLst>
                <a:path extrusionOk="0" h="3705" w="3204">
                  <a:moveTo>
                    <a:pt x="735" y="488"/>
                  </a:moveTo>
                  <a:lnTo>
                    <a:pt x="414" y="864"/>
                  </a:lnTo>
                  <a:lnTo>
                    <a:pt x="735" y="864"/>
                  </a:lnTo>
                  <a:lnTo>
                    <a:pt x="735" y="488"/>
                  </a:lnTo>
                  <a:close/>
                  <a:moveTo>
                    <a:pt x="998" y="261"/>
                  </a:moveTo>
                  <a:lnTo>
                    <a:pt x="998" y="993"/>
                  </a:lnTo>
                  <a:lnTo>
                    <a:pt x="995" y="1022"/>
                  </a:lnTo>
                  <a:lnTo>
                    <a:pt x="985" y="1051"/>
                  </a:lnTo>
                  <a:lnTo>
                    <a:pt x="969" y="1075"/>
                  </a:lnTo>
                  <a:lnTo>
                    <a:pt x="949" y="1095"/>
                  </a:lnTo>
                  <a:lnTo>
                    <a:pt x="925" y="1110"/>
                  </a:lnTo>
                  <a:lnTo>
                    <a:pt x="897" y="1120"/>
                  </a:lnTo>
                  <a:lnTo>
                    <a:pt x="867" y="1123"/>
                  </a:lnTo>
                  <a:lnTo>
                    <a:pt x="263" y="1123"/>
                  </a:lnTo>
                  <a:lnTo>
                    <a:pt x="263" y="3444"/>
                  </a:lnTo>
                  <a:lnTo>
                    <a:pt x="2940" y="3444"/>
                  </a:lnTo>
                  <a:lnTo>
                    <a:pt x="2940" y="261"/>
                  </a:lnTo>
                  <a:lnTo>
                    <a:pt x="998" y="261"/>
                  </a:lnTo>
                  <a:close/>
                  <a:moveTo>
                    <a:pt x="867" y="0"/>
                  </a:moveTo>
                  <a:lnTo>
                    <a:pt x="3072" y="0"/>
                  </a:lnTo>
                  <a:lnTo>
                    <a:pt x="3103" y="3"/>
                  </a:lnTo>
                  <a:lnTo>
                    <a:pt x="3131" y="13"/>
                  </a:lnTo>
                  <a:lnTo>
                    <a:pt x="3155" y="28"/>
                  </a:lnTo>
                  <a:lnTo>
                    <a:pt x="3176" y="48"/>
                  </a:lnTo>
                  <a:lnTo>
                    <a:pt x="3191" y="72"/>
                  </a:lnTo>
                  <a:lnTo>
                    <a:pt x="3201" y="101"/>
                  </a:lnTo>
                  <a:lnTo>
                    <a:pt x="3204" y="130"/>
                  </a:lnTo>
                  <a:lnTo>
                    <a:pt x="3204" y="3575"/>
                  </a:lnTo>
                  <a:lnTo>
                    <a:pt x="3201" y="3605"/>
                  </a:lnTo>
                  <a:lnTo>
                    <a:pt x="3191" y="3633"/>
                  </a:lnTo>
                  <a:lnTo>
                    <a:pt x="3176" y="3656"/>
                  </a:lnTo>
                  <a:lnTo>
                    <a:pt x="3155" y="3677"/>
                  </a:lnTo>
                  <a:lnTo>
                    <a:pt x="3131" y="3692"/>
                  </a:lnTo>
                  <a:lnTo>
                    <a:pt x="3103" y="3702"/>
                  </a:lnTo>
                  <a:lnTo>
                    <a:pt x="3072" y="3705"/>
                  </a:lnTo>
                  <a:lnTo>
                    <a:pt x="131" y="3705"/>
                  </a:lnTo>
                  <a:lnTo>
                    <a:pt x="105" y="3703"/>
                  </a:lnTo>
                  <a:lnTo>
                    <a:pt x="81" y="3695"/>
                  </a:lnTo>
                  <a:lnTo>
                    <a:pt x="58" y="3683"/>
                  </a:lnTo>
                  <a:lnTo>
                    <a:pt x="39" y="3667"/>
                  </a:lnTo>
                  <a:lnTo>
                    <a:pt x="23" y="3647"/>
                  </a:lnTo>
                  <a:lnTo>
                    <a:pt x="10" y="3625"/>
                  </a:lnTo>
                  <a:lnTo>
                    <a:pt x="2" y="3598"/>
                  </a:lnTo>
                  <a:lnTo>
                    <a:pt x="0" y="3571"/>
                  </a:lnTo>
                  <a:lnTo>
                    <a:pt x="0" y="983"/>
                  </a:lnTo>
                  <a:lnTo>
                    <a:pt x="3" y="969"/>
                  </a:lnTo>
                  <a:lnTo>
                    <a:pt x="6" y="954"/>
                  </a:lnTo>
                  <a:lnTo>
                    <a:pt x="6" y="952"/>
                  </a:lnTo>
                  <a:lnTo>
                    <a:pt x="7" y="950"/>
                  </a:lnTo>
                  <a:lnTo>
                    <a:pt x="7" y="946"/>
                  </a:lnTo>
                  <a:lnTo>
                    <a:pt x="8" y="944"/>
                  </a:lnTo>
                  <a:lnTo>
                    <a:pt x="9" y="942"/>
                  </a:lnTo>
                  <a:lnTo>
                    <a:pt x="16" y="929"/>
                  </a:lnTo>
                  <a:lnTo>
                    <a:pt x="23" y="917"/>
                  </a:lnTo>
                  <a:lnTo>
                    <a:pt x="32" y="906"/>
                  </a:lnTo>
                  <a:lnTo>
                    <a:pt x="767" y="45"/>
                  </a:lnTo>
                  <a:lnTo>
                    <a:pt x="774" y="36"/>
                  </a:lnTo>
                  <a:lnTo>
                    <a:pt x="783" y="29"/>
                  </a:lnTo>
                  <a:lnTo>
                    <a:pt x="793" y="22"/>
                  </a:lnTo>
                  <a:lnTo>
                    <a:pt x="796" y="20"/>
                  </a:lnTo>
                  <a:lnTo>
                    <a:pt x="798" y="19"/>
                  </a:lnTo>
                  <a:lnTo>
                    <a:pt x="800" y="18"/>
                  </a:lnTo>
                  <a:lnTo>
                    <a:pt x="803" y="15"/>
                  </a:lnTo>
                  <a:lnTo>
                    <a:pt x="815" y="11"/>
                  </a:lnTo>
                  <a:lnTo>
                    <a:pt x="828" y="6"/>
                  </a:lnTo>
                  <a:lnTo>
                    <a:pt x="829" y="6"/>
                  </a:lnTo>
                  <a:lnTo>
                    <a:pt x="830" y="5"/>
                  </a:lnTo>
                  <a:lnTo>
                    <a:pt x="831" y="4"/>
                  </a:lnTo>
                  <a:lnTo>
                    <a:pt x="832" y="3"/>
                  </a:lnTo>
                  <a:lnTo>
                    <a:pt x="835" y="3"/>
                  </a:lnTo>
                  <a:lnTo>
                    <a:pt x="845" y="1"/>
                  </a:lnTo>
                  <a:lnTo>
                    <a:pt x="856" y="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3623" y="2068"/>
              <a:ext cx="432" cy="52"/>
            </a:xfrm>
            <a:custGeom>
              <a:rect b="b" l="l" r="r" t="t"/>
              <a:pathLst>
                <a:path extrusionOk="0" h="261" w="2159">
                  <a:moveTo>
                    <a:pt x="133" y="0"/>
                  </a:moveTo>
                  <a:lnTo>
                    <a:pt x="2027" y="0"/>
                  </a:lnTo>
                  <a:lnTo>
                    <a:pt x="2057" y="3"/>
                  </a:lnTo>
                  <a:lnTo>
                    <a:pt x="2086" y="12"/>
                  </a:lnTo>
                  <a:lnTo>
                    <a:pt x="2110" y="28"/>
                  </a:lnTo>
                  <a:lnTo>
                    <a:pt x="2130" y="47"/>
                  </a:lnTo>
                  <a:lnTo>
                    <a:pt x="2145" y="72"/>
                  </a:lnTo>
                  <a:lnTo>
                    <a:pt x="2155" y="100"/>
                  </a:lnTo>
                  <a:lnTo>
                    <a:pt x="2159" y="130"/>
                  </a:lnTo>
                  <a:lnTo>
                    <a:pt x="2155" y="161"/>
                  </a:lnTo>
                  <a:lnTo>
                    <a:pt x="2145" y="188"/>
                  </a:lnTo>
                  <a:lnTo>
                    <a:pt x="2130" y="212"/>
                  </a:lnTo>
                  <a:lnTo>
                    <a:pt x="2110" y="232"/>
                  </a:lnTo>
                  <a:lnTo>
                    <a:pt x="2086" y="248"/>
                  </a:lnTo>
                  <a:lnTo>
                    <a:pt x="2057" y="257"/>
                  </a:lnTo>
                  <a:lnTo>
                    <a:pt x="2027" y="261"/>
                  </a:lnTo>
                  <a:lnTo>
                    <a:pt x="133" y="261"/>
                  </a:lnTo>
                  <a:lnTo>
                    <a:pt x="102" y="257"/>
                  </a:lnTo>
                  <a:lnTo>
                    <a:pt x="75" y="248"/>
                  </a:lnTo>
                  <a:lnTo>
                    <a:pt x="50" y="232"/>
                  </a:lnTo>
                  <a:lnTo>
                    <a:pt x="29" y="212"/>
                  </a:lnTo>
                  <a:lnTo>
                    <a:pt x="14" y="188"/>
                  </a:lnTo>
                  <a:lnTo>
                    <a:pt x="4" y="161"/>
                  </a:lnTo>
                  <a:lnTo>
                    <a:pt x="0" y="130"/>
                  </a:lnTo>
                  <a:lnTo>
                    <a:pt x="4" y="100"/>
                  </a:lnTo>
                  <a:lnTo>
                    <a:pt x="14" y="72"/>
                  </a:lnTo>
                  <a:lnTo>
                    <a:pt x="29" y="47"/>
                  </a:lnTo>
                  <a:lnTo>
                    <a:pt x="50" y="28"/>
                  </a:lnTo>
                  <a:lnTo>
                    <a:pt x="75" y="12"/>
                  </a:lnTo>
                  <a:lnTo>
                    <a:pt x="102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623" y="2194"/>
              <a:ext cx="432" cy="52"/>
            </a:xfrm>
            <a:custGeom>
              <a:rect b="b" l="l" r="r" t="t"/>
              <a:pathLst>
                <a:path extrusionOk="0" h="262" w="2159">
                  <a:moveTo>
                    <a:pt x="133" y="0"/>
                  </a:moveTo>
                  <a:lnTo>
                    <a:pt x="2027" y="0"/>
                  </a:lnTo>
                  <a:lnTo>
                    <a:pt x="2054" y="3"/>
                  </a:lnTo>
                  <a:lnTo>
                    <a:pt x="2079" y="11"/>
                  </a:lnTo>
                  <a:lnTo>
                    <a:pt x="2102" y="23"/>
                  </a:lnTo>
                  <a:lnTo>
                    <a:pt x="2121" y="39"/>
                  </a:lnTo>
                  <a:lnTo>
                    <a:pt x="2136" y="58"/>
                  </a:lnTo>
                  <a:lnTo>
                    <a:pt x="2148" y="81"/>
                  </a:lnTo>
                  <a:lnTo>
                    <a:pt x="2156" y="105"/>
                  </a:lnTo>
                  <a:lnTo>
                    <a:pt x="2159" y="131"/>
                  </a:lnTo>
                  <a:lnTo>
                    <a:pt x="2155" y="162"/>
                  </a:lnTo>
                  <a:lnTo>
                    <a:pt x="2145" y="189"/>
                  </a:lnTo>
                  <a:lnTo>
                    <a:pt x="2130" y="213"/>
                  </a:lnTo>
                  <a:lnTo>
                    <a:pt x="2110" y="233"/>
                  </a:lnTo>
                  <a:lnTo>
                    <a:pt x="2086" y="249"/>
                  </a:lnTo>
                  <a:lnTo>
                    <a:pt x="2057" y="258"/>
                  </a:lnTo>
                  <a:lnTo>
                    <a:pt x="2027" y="262"/>
                  </a:lnTo>
                  <a:lnTo>
                    <a:pt x="133" y="262"/>
                  </a:lnTo>
                  <a:lnTo>
                    <a:pt x="102" y="258"/>
                  </a:lnTo>
                  <a:lnTo>
                    <a:pt x="75" y="249"/>
                  </a:lnTo>
                  <a:lnTo>
                    <a:pt x="50" y="233"/>
                  </a:lnTo>
                  <a:lnTo>
                    <a:pt x="29" y="213"/>
                  </a:lnTo>
                  <a:lnTo>
                    <a:pt x="14" y="189"/>
                  </a:lnTo>
                  <a:lnTo>
                    <a:pt x="4" y="162"/>
                  </a:lnTo>
                  <a:lnTo>
                    <a:pt x="0" y="131"/>
                  </a:lnTo>
                  <a:lnTo>
                    <a:pt x="4" y="100"/>
                  </a:lnTo>
                  <a:lnTo>
                    <a:pt x="14" y="73"/>
                  </a:lnTo>
                  <a:lnTo>
                    <a:pt x="29" y="49"/>
                  </a:lnTo>
                  <a:lnTo>
                    <a:pt x="50" y="29"/>
                  </a:lnTo>
                  <a:lnTo>
                    <a:pt x="75" y="13"/>
                  </a:lnTo>
                  <a:lnTo>
                    <a:pt x="102" y="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540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60" name="Google Shape;160;p19"/>
          <p:cNvSpPr txBox="1"/>
          <p:nvPr/>
        </p:nvSpPr>
        <p:spPr>
          <a:xfrm>
            <a:off x="412200" y="1317900"/>
            <a:ext cx="322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Действия пользователя</a:t>
            </a:r>
            <a:endParaRPr sz="20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Режим приложения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67" name="Google Shape;167;p20"/>
          <p:cNvGrpSpPr/>
          <p:nvPr/>
        </p:nvGrpSpPr>
        <p:grpSpPr>
          <a:xfrm>
            <a:off x="3142688" y="1080000"/>
            <a:ext cx="220320" cy="216000"/>
            <a:chOff x="-908" y="2098"/>
            <a:chExt cx="2658" cy="2657"/>
          </a:xfrm>
        </p:grpSpPr>
        <p:sp>
          <p:nvSpPr>
            <p:cNvPr id="168" name="Google Shape;168;p20"/>
            <p:cNvSpPr/>
            <p:nvPr/>
          </p:nvSpPr>
          <p:spPr>
            <a:xfrm>
              <a:off x="-908" y="2098"/>
              <a:ext cx="2658" cy="2657"/>
            </a:xfrm>
            <a:custGeom>
              <a:rect b="b" l="l" r="r" t="t"/>
              <a:pathLst>
                <a:path extrusionOk="0" h="5314" w="5316">
                  <a:moveTo>
                    <a:pt x="1774" y="1329"/>
                  </a:moveTo>
                  <a:lnTo>
                    <a:pt x="1751" y="1330"/>
                  </a:lnTo>
                  <a:lnTo>
                    <a:pt x="1729" y="1340"/>
                  </a:lnTo>
                  <a:lnTo>
                    <a:pt x="1711" y="1353"/>
                  </a:lnTo>
                  <a:lnTo>
                    <a:pt x="1696" y="1372"/>
                  </a:lnTo>
                  <a:lnTo>
                    <a:pt x="1687" y="1393"/>
                  </a:lnTo>
                  <a:lnTo>
                    <a:pt x="1683" y="1416"/>
                  </a:lnTo>
                  <a:lnTo>
                    <a:pt x="1683" y="3542"/>
                  </a:lnTo>
                  <a:lnTo>
                    <a:pt x="1687" y="3566"/>
                  </a:lnTo>
                  <a:lnTo>
                    <a:pt x="1696" y="3587"/>
                  </a:lnTo>
                  <a:lnTo>
                    <a:pt x="1709" y="3605"/>
                  </a:lnTo>
                  <a:lnTo>
                    <a:pt x="1729" y="3619"/>
                  </a:lnTo>
                  <a:lnTo>
                    <a:pt x="1749" y="3627"/>
                  </a:lnTo>
                  <a:lnTo>
                    <a:pt x="1772" y="3631"/>
                  </a:lnTo>
                  <a:lnTo>
                    <a:pt x="1796" y="3627"/>
                  </a:lnTo>
                  <a:lnTo>
                    <a:pt x="1819" y="3618"/>
                  </a:lnTo>
                  <a:lnTo>
                    <a:pt x="3589" y="2555"/>
                  </a:lnTo>
                  <a:lnTo>
                    <a:pt x="3607" y="2542"/>
                  </a:lnTo>
                  <a:lnTo>
                    <a:pt x="3621" y="2524"/>
                  </a:lnTo>
                  <a:lnTo>
                    <a:pt x="3629" y="2503"/>
                  </a:lnTo>
                  <a:lnTo>
                    <a:pt x="3633" y="2479"/>
                  </a:lnTo>
                  <a:lnTo>
                    <a:pt x="3629" y="2456"/>
                  </a:lnTo>
                  <a:lnTo>
                    <a:pt x="3621" y="2435"/>
                  </a:lnTo>
                  <a:lnTo>
                    <a:pt x="3608" y="2418"/>
                  </a:lnTo>
                  <a:lnTo>
                    <a:pt x="3591" y="2403"/>
                  </a:lnTo>
                  <a:lnTo>
                    <a:pt x="1819" y="1340"/>
                  </a:lnTo>
                  <a:lnTo>
                    <a:pt x="1796" y="1332"/>
                  </a:lnTo>
                  <a:lnTo>
                    <a:pt x="1774" y="1329"/>
                  </a:lnTo>
                  <a:close/>
                  <a:moveTo>
                    <a:pt x="177" y="177"/>
                  </a:moveTo>
                  <a:lnTo>
                    <a:pt x="177" y="531"/>
                  </a:lnTo>
                  <a:lnTo>
                    <a:pt x="184" y="531"/>
                  </a:lnTo>
                  <a:lnTo>
                    <a:pt x="201" y="531"/>
                  </a:lnTo>
                  <a:lnTo>
                    <a:pt x="230" y="531"/>
                  </a:lnTo>
                  <a:lnTo>
                    <a:pt x="271" y="531"/>
                  </a:lnTo>
                  <a:lnTo>
                    <a:pt x="322" y="531"/>
                  </a:lnTo>
                  <a:lnTo>
                    <a:pt x="714" y="531"/>
                  </a:lnTo>
                  <a:lnTo>
                    <a:pt x="815" y="531"/>
                  </a:lnTo>
                  <a:lnTo>
                    <a:pt x="925" y="531"/>
                  </a:lnTo>
                  <a:lnTo>
                    <a:pt x="1041" y="531"/>
                  </a:lnTo>
                  <a:lnTo>
                    <a:pt x="1983" y="531"/>
                  </a:lnTo>
                  <a:lnTo>
                    <a:pt x="2131" y="531"/>
                  </a:lnTo>
                  <a:lnTo>
                    <a:pt x="2279" y="531"/>
                  </a:lnTo>
                  <a:lnTo>
                    <a:pt x="3186" y="531"/>
                  </a:lnTo>
                  <a:lnTo>
                    <a:pt x="3335" y="531"/>
                  </a:lnTo>
                  <a:lnTo>
                    <a:pt x="3480" y="531"/>
                  </a:lnTo>
                  <a:lnTo>
                    <a:pt x="3623" y="531"/>
                  </a:lnTo>
                  <a:lnTo>
                    <a:pt x="3761" y="531"/>
                  </a:lnTo>
                  <a:lnTo>
                    <a:pt x="3898" y="531"/>
                  </a:lnTo>
                  <a:lnTo>
                    <a:pt x="4029" y="531"/>
                  </a:lnTo>
                  <a:lnTo>
                    <a:pt x="4156" y="531"/>
                  </a:lnTo>
                  <a:lnTo>
                    <a:pt x="4277" y="531"/>
                  </a:lnTo>
                  <a:lnTo>
                    <a:pt x="4393" y="531"/>
                  </a:lnTo>
                  <a:lnTo>
                    <a:pt x="4501" y="531"/>
                  </a:lnTo>
                  <a:lnTo>
                    <a:pt x="4604" y="531"/>
                  </a:lnTo>
                  <a:lnTo>
                    <a:pt x="4699" y="531"/>
                  </a:lnTo>
                  <a:lnTo>
                    <a:pt x="4786" y="531"/>
                  </a:lnTo>
                  <a:lnTo>
                    <a:pt x="4865" y="531"/>
                  </a:lnTo>
                  <a:lnTo>
                    <a:pt x="4934" y="531"/>
                  </a:lnTo>
                  <a:lnTo>
                    <a:pt x="4995" y="531"/>
                  </a:lnTo>
                  <a:lnTo>
                    <a:pt x="5045" y="531"/>
                  </a:lnTo>
                  <a:lnTo>
                    <a:pt x="5086" y="531"/>
                  </a:lnTo>
                  <a:lnTo>
                    <a:pt x="5115" y="531"/>
                  </a:lnTo>
                  <a:lnTo>
                    <a:pt x="5134" y="531"/>
                  </a:lnTo>
                  <a:lnTo>
                    <a:pt x="5139" y="531"/>
                  </a:lnTo>
                  <a:lnTo>
                    <a:pt x="5139" y="177"/>
                  </a:lnTo>
                  <a:lnTo>
                    <a:pt x="177" y="177"/>
                  </a:lnTo>
                  <a:close/>
                  <a:moveTo>
                    <a:pt x="0" y="0"/>
                  </a:moveTo>
                  <a:lnTo>
                    <a:pt x="5316" y="0"/>
                  </a:lnTo>
                  <a:lnTo>
                    <a:pt x="5316" y="708"/>
                  </a:lnTo>
                  <a:lnTo>
                    <a:pt x="5137" y="708"/>
                  </a:lnTo>
                  <a:lnTo>
                    <a:pt x="5137" y="4252"/>
                  </a:lnTo>
                  <a:lnTo>
                    <a:pt x="5226" y="4252"/>
                  </a:lnTo>
                  <a:lnTo>
                    <a:pt x="5253" y="4256"/>
                  </a:lnTo>
                  <a:lnTo>
                    <a:pt x="5277" y="4269"/>
                  </a:lnTo>
                  <a:lnTo>
                    <a:pt x="5297" y="4288"/>
                  </a:lnTo>
                  <a:lnTo>
                    <a:pt x="5310" y="4312"/>
                  </a:lnTo>
                  <a:lnTo>
                    <a:pt x="5314" y="4339"/>
                  </a:lnTo>
                  <a:lnTo>
                    <a:pt x="5310" y="4368"/>
                  </a:lnTo>
                  <a:lnTo>
                    <a:pt x="5297" y="4393"/>
                  </a:lnTo>
                  <a:lnTo>
                    <a:pt x="5277" y="4412"/>
                  </a:lnTo>
                  <a:lnTo>
                    <a:pt x="5253" y="4423"/>
                  </a:lnTo>
                  <a:lnTo>
                    <a:pt x="5226" y="4428"/>
                  </a:lnTo>
                  <a:lnTo>
                    <a:pt x="2745" y="4428"/>
                  </a:lnTo>
                  <a:lnTo>
                    <a:pt x="2745" y="4618"/>
                  </a:lnTo>
                  <a:lnTo>
                    <a:pt x="2795" y="4636"/>
                  </a:lnTo>
                  <a:lnTo>
                    <a:pt x="2840" y="4658"/>
                  </a:lnTo>
                  <a:lnTo>
                    <a:pt x="2882" y="4687"/>
                  </a:lnTo>
                  <a:lnTo>
                    <a:pt x="2919" y="4723"/>
                  </a:lnTo>
                  <a:lnTo>
                    <a:pt x="2951" y="4763"/>
                  </a:lnTo>
                  <a:lnTo>
                    <a:pt x="2975" y="4807"/>
                  </a:lnTo>
                  <a:lnTo>
                    <a:pt x="2995" y="4855"/>
                  </a:lnTo>
                  <a:lnTo>
                    <a:pt x="3008" y="4906"/>
                  </a:lnTo>
                  <a:lnTo>
                    <a:pt x="3011" y="4960"/>
                  </a:lnTo>
                  <a:lnTo>
                    <a:pt x="3006" y="5018"/>
                  </a:lnTo>
                  <a:lnTo>
                    <a:pt x="2993" y="5072"/>
                  </a:lnTo>
                  <a:lnTo>
                    <a:pt x="2972" y="5122"/>
                  </a:lnTo>
                  <a:lnTo>
                    <a:pt x="2943" y="5169"/>
                  </a:lnTo>
                  <a:lnTo>
                    <a:pt x="2908" y="5211"/>
                  </a:lnTo>
                  <a:lnTo>
                    <a:pt x="2866" y="5246"/>
                  </a:lnTo>
                  <a:lnTo>
                    <a:pt x="2819" y="5274"/>
                  </a:lnTo>
                  <a:lnTo>
                    <a:pt x="2769" y="5296"/>
                  </a:lnTo>
                  <a:lnTo>
                    <a:pt x="2714" y="5309"/>
                  </a:lnTo>
                  <a:lnTo>
                    <a:pt x="2656" y="5314"/>
                  </a:lnTo>
                  <a:lnTo>
                    <a:pt x="2600" y="5309"/>
                  </a:lnTo>
                  <a:lnTo>
                    <a:pt x="2545" y="5296"/>
                  </a:lnTo>
                  <a:lnTo>
                    <a:pt x="2494" y="5274"/>
                  </a:lnTo>
                  <a:lnTo>
                    <a:pt x="2449" y="5246"/>
                  </a:lnTo>
                  <a:lnTo>
                    <a:pt x="2407" y="5211"/>
                  </a:lnTo>
                  <a:lnTo>
                    <a:pt x="2371" y="5169"/>
                  </a:lnTo>
                  <a:lnTo>
                    <a:pt x="2342" y="5122"/>
                  </a:lnTo>
                  <a:lnTo>
                    <a:pt x="2321" y="5072"/>
                  </a:lnTo>
                  <a:lnTo>
                    <a:pt x="2307" y="5018"/>
                  </a:lnTo>
                  <a:lnTo>
                    <a:pt x="2304" y="4960"/>
                  </a:lnTo>
                  <a:lnTo>
                    <a:pt x="2307" y="4906"/>
                  </a:lnTo>
                  <a:lnTo>
                    <a:pt x="2318" y="4855"/>
                  </a:lnTo>
                  <a:lnTo>
                    <a:pt x="2337" y="4807"/>
                  </a:lnTo>
                  <a:lnTo>
                    <a:pt x="2363" y="4763"/>
                  </a:lnTo>
                  <a:lnTo>
                    <a:pt x="2395" y="4723"/>
                  </a:lnTo>
                  <a:lnTo>
                    <a:pt x="2432" y="4687"/>
                  </a:lnTo>
                  <a:lnTo>
                    <a:pt x="2474" y="4658"/>
                  </a:lnTo>
                  <a:lnTo>
                    <a:pt x="2519" y="4636"/>
                  </a:lnTo>
                  <a:lnTo>
                    <a:pt x="2569" y="4618"/>
                  </a:lnTo>
                  <a:lnTo>
                    <a:pt x="2569" y="4428"/>
                  </a:lnTo>
                  <a:lnTo>
                    <a:pt x="89" y="4428"/>
                  </a:lnTo>
                  <a:lnTo>
                    <a:pt x="60" y="4423"/>
                  </a:lnTo>
                  <a:lnTo>
                    <a:pt x="35" y="4412"/>
                  </a:lnTo>
                  <a:lnTo>
                    <a:pt x="18" y="4393"/>
                  </a:lnTo>
                  <a:lnTo>
                    <a:pt x="5" y="4368"/>
                  </a:lnTo>
                  <a:lnTo>
                    <a:pt x="0" y="4339"/>
                  </a:lnTo>
                  <a:lnTo>
                    <a:pt x="5" y="4312"/>
                  </a:lnTo>
                  <a:lnTo>
                    <a:pt x="18" y="4288"/>
                  </a:lnTo>
                  <a:lnTo>
                    <a:pt x="35" y="4269"/>
                  </a:lnTo>
                  <a:lnTo>
                    <a:pt x="60" y="4256"/>
                  </a:lnTo>
                  <a:lnTo>
                    <a:pt x="89" y="4252"/>
                  </a:lnTo>
                  <a:lnTo>
                    <a:pt x="177" y="4252"/>
                  </a:lnTo>
                  <a:lnTo>
                    <a:pt x="177" y="708"/>
                  </a:lnTo>
                  <a:lnTo>
                    <a:pt x="0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22" y="2885"/>
              <a:ext cx="756" cy="907"/>
            </a:xfrm>
            <a:custGeom>
              <a:rect b="b" l="l" r="r" t="t"/>
              <a:pathLst>
                <a:path extrusionOk="0" h="1814" w="1511">
                  <a:moveTo>
                    <a:pt x="0" y="0"/>
                  </a:moveTo>
                  <a:lnTo>
                    <a:pt x="1511" y="906"/>
                  </a:lnTo>
                  <a:lnTo>
                    <a:pt x="0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70" name="Google Shape;170;p20"/>
          <p:cNvGrpSpPr/>
          <p:nvPr/>
        </p:nvGrpSpPr>
        <p:grpSpPr>
          <a:xfrm>
            <a:off x="2303625" y="1534000"/>
            <a:ext cx="1743310" cy="3497156"/>
            <a:chOff x="3700350" y="1512000"/>
            <a:chExt cx="1743310" cy="3497156"/>
          </a:xfrm>
        </p:grpSpPr>
        <p:pic>
          <p:nvPicPr>
            <p:cNvPr id="171" name="Google Shape;17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1599" y="1660400"/>
              <a:ext cx="1540799" cy="31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0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3700350" y="1512000"/>
              <a:ext cx="1743310" cy="34971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Google Shape;173;p20"/>
          <p:cNvGrpSpPr/>
          <p:nvPr/>
        </p:nvGrpSpPr>
        <p:grpSpPr>
          <a:xfrm>
            <a:off x="5097075" y="1534000"/>
            <a:ext cx="1743309" cy="3497155"/>
            <a:chOff x="6156600" y="1616875"/>
            <a:chExt cx="1743309" cy="3497155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57842" y="1767350"/>
              <a:ext cx="1540799" cy="3135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6156600" y="1616875"/>
              <a:ext cx="1743309" cy="34971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20"/>
          <p:cNvSpPr/>
          <p:nvPr/>
        </p:nvSpPr>
        <p:spPr>
          <a:xfrm>
            <a:off x="4146600" y="3056775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80861" l="0" r="0" t="0"/>
          <a:stretch/>
        </p:blipFill>
        <p:spPr>
          <a:xfrm>
            <a:off x="0" y="0"/>
            <a:ext cx="9144000" cy="84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1"/>
          <p:cNvGrpSpPr/>
          <p:nvPr/>
        </p:nvGrpSpPr>
        <p:grpSpPr>
          <a:xfrm>
            <a:off x="3672000" y="1512000"/>
            <a:ext cx="1743310" cy="3497156"/>
            <a:chOff x="2783205" y="951976"/>
            <a:chExt cx="1979909" cy="3971784"/>
          </a:xfrm>
        </p:grpSpPr>
        <p:pic>
          <p:nvPicPr>
            <p:cNvPr id="183" name="Google Shape;18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8360" y="1125350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1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2783205" y="951976"/>
              <a:ext cx="1979909" cy="39717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21"/>
          <p:cNvGrpSpPr/>
          <p:nvPr/>
        </p:nvGrpSpPr>
        <p:grpSpPr>
          <a:xfrm>
            <a:off x="1008000" y="1512000"/>
            <a:ext cx="1743310" cy="3493693"/>
            <a:chOff x="803293" y="1175648"/>
            <a:chExt cx="1979909" cy="3967852"/>
          </a:xfrm>
        </p:grpSpPr>
        <p:pic>
          <p:nvPicPr>
            <p:cNvPr id="186" name="Google Shape;18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442" y="1359750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1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803293" y="1175648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21"/>
          <p:cNvGrpSpPr/>
          <p:nvPr/>
        </p:nvGrpSpPr>
        <p:grpSpPr>
          <a:xfrm>
            <a:off x="6336012" y="1512000"/>
            <a:ext cx="1743310" cy="3493693"/>
            <a:chOff x="5776618" y="1196773"/>
            <a:chExt cx="1979909" cy="3967852"/>
          </a:xfrm>
        </p:grpSpPr>
        <p:pic>
          <p:nvPicPr>
            <p:cNvPr id="189" name="Google Shape;189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91769" y="1365363"/>
              <a:ext cx="1749601" cy="35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1"/>
            <p:cNvPicPr preferRelativeResize="0"/>
            <p:nvPr/>
          </p:nvPicPr>
          <p:blipFill rotWithShape="1">
            <a:blip r:embed="rId5">
              <a:alphaModFix/>
            </a:blip>
            <a:srcRect b="0" l="25808" r="26626" t="0"/>
            <a:stretch/>
          </p:blipFill>
          <p:spPr>
            <a:xfrm>
              <a:off x="5776618" y="1196773"/>
              <a:ext cx="1979909" cy="39678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1"/>
          <p:cNvSpPr/>
          <p:nvPr/>
        </p:nvSpPr>
        <p:spPr>
          <a:xfrm>
            <a:off x="2808225" y="3003200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5504904" y="3003200"/>
            <a:ext cx="8508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5405D"/>
          </a:solidFill>
          <a:ln cap="flat" cmpd="sng" w="9525">
            <a:solidFill>
              <a:srgbClr val="054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0" y="9720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Подключение и авторизация</a:t>
            </a:r>
            <a:endParaRPr sz="16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94" name="Google Shape;194;p21"/>
          <p:cNvGrpSpPr/>
          <p:nvPr/>
        </p:nvGrpSpPr>
        <p:grpSpPr>
          <a:xfrm>
            <a:off x="2624900" y="1067025"/>
            <a:ext cx="224280" cy="192975"/>
            <a:chOff x="2811" y="1808"/>
            <a:chExt cx="2051" cy="1764"/>
          </a:xfrm>
        </p:grpSpPr>
        <p:sp>
          <p:nvSpPr>
            <p:cNvPr id="195" name="Google Shape;195;p21"/>
            <p:cNvSpPr/>
            <p:nvPr/>
          </p:nvSpPr>
          <p:spPr>
            <a:xfrm>
              <a:off x="2811" y="1808"/>
              <a:ext cx="2051" cy="1764"/>
            </a:xfrm>
            <a:custGeom>
              <a:rect b="b" l="l" r="r" t="t"/>
              <a:pathLst>
                <a:path extrusionOk="0" h="3529" w="4102">
                  <a:moveTo>
                    <a:pt x="3096" y="2981"/>
                  </a:moveTo>
                  <a:lnTo>
                    <a:pt x="3068" y="2985"/>
                  </a:lnTo>
                  <a:lnTo>
                    <a:pt x="3043" y="2996"/>
                  </a:lnTo>
                  <a:lnTo>
                    <a:pt x="3023" y="3012"/>
                  </a:lnTo>
                  <a:lnTo>
                    <a:pt x="3007" y="3032"/>
                  </a:lnTo>
                  <a:lnTo>
                    <a:pt x="2997" y="3057"/>
                  </a:lnTo>
                  <a:lnTo>
                    <a:pt x="2993" y="3084"/>
                  </a:lnTo>
                  <a:lnTo>
                    <a:pt x="2997" y="3112"/>
                  </a:lnTo>
                  <a:lnTo>
                    <a:pt x="3007" y="3135"/>
                  </a:lnTo>
                  <a:lnTo>
                    <a:pt x="3023" y="3156"/>
                  </a:lnTo>
                  <a:lnTo>
                    <a:pt x="3043" y="3173"/>
                  </a:lnTo>
                  <a:lnTo>
                    <a:pt x="3068" y="3183"/>
                  </a:lnTo>
                  <a:lnTo>
                    <a:pt x="3096" y="3186"/>
                  </a:lnTo>
                  <a:lnTo>
                    <a:pt x="3727" y="3186"/>
                  </a:lnTo>
                  <a:lnTo>
                    <a:pt x="3753" y="3183"/>
                  </a:lnTo>
                  <a:lnTo>
                    <a:pt x="3778" y="3173"/>
                  </a:lnTo>
                  <a:lnTo>
                    <a:pt x="3800" y="3156"/>
                  </a:lnTo>
                  <a:lnTo>
                    <a:pt x="3816" y="3135"/>
                  </a:lnTo>
                  <a:lnTo>
                    <a:pt x="3826" y="3112"/>
                  </a:lnTo>
                  <a:lnTo>
                    <a:pt x="3829" y="3084"/>
                  </a:lnTo>
                  <a:lnTo>
                    <a:pt x="3826" y="3057"/>
                  </a:lnTo>
                  <a:lnTo>
                    <a:pt x="3816" y="3032"/>
                  </a:lnTo>
                  <a:lnTo>
                    <a:pt x="3800" y="3012"/>
                  </a:lnTo>
                  <a:lnTo>
                    <a:pt x="3778" y="2996"/>
                  </a:lnTo>
                  <a:lnTo>
                    <a:pt x="3753" y="2985"/>
                  </a:lnTo>
                  <a:lnTo>
                    <a:pt x="3727" y="2981"/>
                  </a:lnTo>
                  <a:lnTo>
                    <a:pt x="3096" y="2981"/>
                  </a:lnTo>
                  <a:close/>
                  <a:moveTo>
                    <a:pt x="2412" y="2434"/>
                  </a:moveTo>
                  <a:lnTo>
                    <a:pt x="2384" y="2438"/>
                  </a:lnTo>
                  <a:lnTo>
                    <a:pt x="2361" y="2449"/>
                  </a:lnTo>
                  <a:lnTo>
                    <a:pt x="2339" y="2464"/>
                  </a:lnTo>
                  <a:lnTo>
                    <a:pt x="2323" y="2485"/>
                  </a:lnTo>
                  <a:lnTo>
                    <a:pt x="2313" y="2510"/>
                  </a:lnTo>
                  <a:lnTo>
                    <a:pt x="2310" y="2537"/>
                  </a:lnTo>
                  <a:lnTo>
                    <a:pt x="2313" y="2565"/>
                  </a:lnTo>
                  <a:lnTo>
                    <a:pt x="2323" y="2588"/>
                  </a:lnTo>
                  <a:lnTo>
                    <a:pt x="2339" y="2609"/>
                  </a:lnTo>
                  <a:lnTo>
                    <a:pt x="2361" y="2626"/>
                  </a:lnTo>
                  <a:lnTo>
                    <a:pt x="2384" y="2636"/>
                  </a:lnTo>
                  <a:lnTo>
                    <a:pt x="2412" y="2639"/>
                  </a:lnTo>
                  <a:lnTo>
                    <a:pt x="3727" y="2639"/>
                  </a:lnTo>
                  <a:lnTo>
                    <a:pt x="3753" y="2636"/>
                  </a:lnTo>
                  <a:lnTo>
                    <a:pt x="3778" y="2626"/>
                  </a:lnTo>
                  <a:lnTo>
                    <a:pt x="3800" y="2609"/>
                  </a:lnTo>
                  <a:lnTo>
                    <a:pt x="3816" y="2588"/>
                  </a:lnTo>
                  <a:lnTo>
                    <a:pt x="3826" y="2565"/>
                  </a:lnTo>
                  <a:lnTo>
                    <a:pt x="3829" y="2537"/>
                  </a:lnTo>
                  <a:lnTo>
                    <a:pt x="3826" y="2510"/>
                  </a:lnTo>
                  <a:lnTo>
                    <a:pt x="3816" y="2485"/>
                  </a:lnTo>
                  <a:lnTo>
                    <a:pt x="3800" y="2464"/>
                  </a:lnTo>
                  <a:lnTo>
                    <a:pt x="3778" y="2449"/>
                  </a:lnTo>
                  <a:lnTo>
                    <a:pt x="3753" y="2438"/>
                  </a:lnTo>
                  <a:lnTo>
                    <a:pt x="3727" y="2434"/>
                  </a:lnTo>
                  <a:lnTo>
                    <a:pt x="2412" y="2434"/>
                  </a:lnTo>
                  <a:close/>
                  <a:moveTo>
                    <a:pt x="2412" y="1887"/>
                  </a:moveTo>
                  <a:lnTo>
                    <a:pt x="2384" y="1890"/>
                  </a:lnTo>
                  <a:lnTo>
                    <a:pt x="2361" y="1902"/>
                  </a:lnTo>
                  <a:lnTo>
                    <a:pt x="2339" y="1917"/>
                  </a:lnTo>
                  <a:lnTo>
                    <a:pt x="2323" y="1938"/>
                  </a:lnTo>
                  <a:lnTo>
                    <a:pt x="2313" y="1963"/>
                  </a:lnTo>
                  <a:lnTo>
                    <a:pt x="2310" y="1990"/>
                  </a:lnTo>
                  <a:lnTo>
                    <a:pt x="2313" y="2016"/>
                  </a:lnTo>
                  <a:lnTo>
                    <a:pt x="2323" y="2041"/>
                  </a:lnTo>
                  <a:lnTo>
                    <a:pt x="2339" y="2062"/>
                  </a:lnTo>
                  <a:lnTo>
                    <a:pt x="2361" y="2079"/>
                  </a:lnTo>
                  <a:lnTo>
                    <a:pt x="2384" y="2089"/>
                  </a:lnTo>
                  <a:lnTo>
                    <a:pt x="2412" y="2092"/>
                  </a:lnTo>
                  <a:lnTo>
                    <a:pt x="3476" y="2092"/>
                  </a:lnTo>
                  <a:lnTo>
                    <a:pt x="3503" y="2089"/>
                  </a:lnTo>
                  <a:lnTo>
                    <a:pt x="3528" y="2079"/>
                  </a:lnTo>
                  <a:lnTo>
                    <a:pt x="3548" y="2062"/>
                  </a:lnTo>
                  <a:lnTo>
                    <a:pt x="3564" y="2041"/>
                  </a:lnTo>
                  <a:lnTo>
                    <a:pt x="3575" y="2016"/>
                  </a:lnTo>
                  <a:lnTo>
                    <a:pt x="3579" y="1990"/>
                  </a:lnTo>
                  <a:lnTo>
                    <a:pt x="3575" y="1963"/>
                  </a:lnTo>
                  <a:lnTo>
                    <a:pt x="3564" y="1938"/>
                  </a:lnTo>
                  <a:lnTo>
                    <a:pt x="3548" y="1917"/>
                  </a:lnTo>
                  <a:lnTo>
                    <a:pt x="3528" y="1902"/>
                  </a:lnTo>
                  <a:lnTo>
                    <a:pt x="3503" y="1890"/>
                  </a:lnTo>
                  <a:lnTo>
                    <a:pt x="3476" y="1887"/>
                  </a:lnTo>
                  <a:lnTo>
                    <a:pt x="2412" y="1887"/>
                  </a:lnTo>
                  <a:close/>
                  <a:moveTo>
                    <a:pt x="2412" y="1340"/>
                  </a:moveTo>
                  <a:lnTo>
                    <a:pt x="2384" y="1343"/>
                  </a:lnTo>
                  <a:lnTo>
                    <a:pt x="2361" y="1353"/>
                  </a:lnTo>
                  <a:lnTo>
                    <a:pt x="2339" y="1370"/>
                  </a:lnTo>
                  <a:lnTo>
                    <a:pt x="2323" y="1391"/>
                  </a:lnTo>
                  <a:lnTo>
                    <a:pt x="2313" y="1416"/>
                  </a:lnTo>
                  <a:lnTo>
                    <a:pt x="2310" y="1442"/>
                  </a:lnTo>
                  <a:lnTo>
                    <a:pt x="2313" y="1469"/>
                  </a:lnTo>
                  <a:lnTo>
                    <a:pt x="2323" y="1494"/>
                  </a:lnTo>
                  <a:lnTo>
                    <a:pt x="2339" y="1515"/>
                  </a:lnTo>
                  <a:lnTo>
                    <a:pt x="2361" y="1532"/>
                  </a:lnTo>
                  <a:lnTo>
                    <a:pt x="2384" y="1542"/>
                  </a:lnTo>
                  <a:lnTo>
                    <a:pt x="2412" y="1545"/>
                  </a:lnTo>
                  <a:lnTo>
                    <a:pt x="3043" y="1545"/>
                  </a:lnTo>
                  <a:lnTo>
                    <a:pt x="3069" y="1542"/>
                  </a:lnTo>
                  <a:lnTo>
                    <a:pt x="3094" y="1532"/>
                  </a:lnTo>
                  <a:lnTo>
                    <a:pt x="3116" y="1515"/>
                  </a:lnTo>
                  <a:lnTo>
                    <a:pt x="3132" y="1494"/>
                  </a:lnTo>
                  <a:lnTo>
                    <a:pt x="3142" y="1469"/>
                  </a:lnTo>
                  <a:lnTo>
                    <a:pt x="3145" y="1442"/>
                  </a:lnTo>
                  <a:lnTo>
                    <a:pt x="3142" y="1416"/>
                  </a:lnTo>
                  <a:lnTo>
                    <a:pt x="3132" y="1391"/>
                  </a:lnTo>
                  <a:lnTo>
                    <a:pt x="3116" y="1370"/>
                  </a:lnTo>
                  <a:lnTo>
                    <a:pt x="3094" y="1353"/>
                  </a:lnTo>
                  <a:lnTo>
                    <a:pt x="3069" y="1343"/>
                  </a:lnTo>
                  <a:lnTo>
                    <a:pt x="3043" y="1340"/>
                  </a:lnTo>
                  <a:lnTo>
                    <a:pt x="2412" y="1340"/>
                  </a:lnTo>
                  <a:close/>
                  <a:moveTo>
                    <a:pt x="600" y="1311"/>
                  </a:moveTo>
                  <a:lnTo>
                    <a:pt x="553" y="1315"/>
                  </a:lnTo>
                  <a:lnTo>
                    <a:pt x="508" y="1326"/>
                  </a:lnTo>
                  <a:lnTo>
                    <a:pt x="467" y="1343"/>
                  </a:lnTo>
                  <a:lnTo>
                    <a:pt x="428" y="1367"/>
                  </a:lnTo>
                  <a:lnTo>
                    <a:pt x="395" y="1396"/>
                  </a:lnTo>
                  <a:lnTo>
                    <a:pt x="366" y="1429"/>
                  </a:lnTo>
                  <a:lnTo>
                    <a:pt x="342" y="1468"/>
                  </a:lnTo>
                  <a:lnTo>
                    <a:pt x="325" y="1509"/>
                  </a:lnTo>
                  <a:lnTo>
                    <a:pt x="314" y="1554"/>
                  </a:lnTo>
                  <a:lnTo>
                    <a:pt x="310" y="1601"/>
                  </a:lnTo>
                  <a:lnTo>
                    <a:pt x="310" y="2926"/>
                  </a:lnTo>
                  <a:lnTo>
                    <a:pt x="314" y="2972"/>
                  </a:lnTo>
                  <a:lnTo>
                    <a:pt x="325" y="3017"/>
                  </a:lnTo>
                  <a:lnTo>
                    <a:pt x="342" y="3058"/>
                  </a:lnTo>
                  <a:lnTo>
                    <a:pt x="366" y="3097"/>
                  </a:lnTo>
                  <a:lnTo>
                    <a:pt x="395" y="3130"/>
                  </a:lnTo>
                  <a:lnTo>
                    <a:pt x="428" y="3159"/>
                  </a:lnTo>
                  <a:lnTo>
                    <a:pt x="467" y="3183"/>
                  </a:lnTo>
                  <a:lnTo>
                    <a:pt x="508" y="3200"/>
                  </a:lnTo>
                  <a:lnTo>
                    <a:pt x="553" y="3211"/>
                  </a:lnTo>
                  <a:lnTo>
                    <a:pt x="600" y="3215"/>
                  </a:lnTo>
                  <a:lnTo>
                    <a:pt x="1702" y="3215"/>
                  </a:lnTo>
                  <a:lnTo>
                    <a:pt x="1748" y="3211"/>
                  </a:lnTo>
                  <a:lnTo>
                    <a:pt x="1793" y="3200"/>
                  </a:lnTo>
                  <a:lnTo>
                    <a:pt x="1834" y="3183"/>
                  </a:lnTo>
                  <a:lnTo>
                    <a:pt x="1872" y="3159"/>
                  </a:lnTo>
                  <a:lnTo>
                    <a:pt x="1906" y="3130"/>
                  </a:lnTo>
                  <a:lnTo>
                    <a:pt x="1935" y="3097"/>
                  </a:lnTo>
                  <a:lnTo>
                    <a:pt x="1958" y="3058"/>
                  </a:lnTo>
                  <a:lnTo>
                    <a:pt x="1976" y="3017"/>
                  </a:lnTo>
                  <a:lnTo>
                    <a:pt x="1987" y="2972"/>
                  </a:lnTo>
                  <a:lnTo>
                    <a:pt x="1991" y="2926"/>
                  </a:lnTo>
                  <a:lnTo>
                    <a:pt x="1991" y="1601"/>
                  </a:lnTo>
                  <a:lnTo>
                    <a:pt x="1987" y="1554"/>
                  </a:lnTo>
                  <a:lnTo>
                    <a:pt x="1976" y="1509"/>
                  </a:lnTo>
                  <a:lnTo>
                    <a:pt x="1958" y="1468"/>
                  </a:lnTo>
                  <a:lnTo>
                    <a:pt x="1935" y="1429"/>
                  </a:lnTo>
                  <a:lnTo>
                    <a:pt x="1906" y="1396"/>
                  </a:lnTo>
                  <a:lnTo>
                    <a:pt x="1872" y="1367"/>
                  </a:lnTo>
                  <a:lnTo>
                    <a:pt x="1834" y="1343"/>
                  </a:lnTo>
                  <a:lnTo>
                    <a:pt x="1793" y="1326"/>
                  </a:lnTo>
                  <a:lnTo>
                    <a:pt x="1748" y="1315"/>
                  </a:lnTo>
                  <a:lnTo>
                    <a:pt x="1702" y="1311"/>
                  </a:lnTo>
                  <a:lnTo>
                    <a:pt x="600" y="1311"/>
                  </a:lnTo>
                  <a:close/>
                  <a:moveTo>
                    <a:pt x="2052" y="319"/>
                  </a:moveTo>
                  <a:lnTo>
                    <a:pt x="2004" y="323"/>
                  </a:lnTo>
                  <a:lnTo>
                    <a:pt x="1959" y="334"/>
                  </a:lnTo>
                  <a:lnTo>
                    <a:pt x="1917" y="352"/>
                  </a:lnTo>
                  <a:lnTo>
                    <a:pt x="1878" y="375"/>
                  </a:lnTo>
                  <a:lnTo>
                    <a:pt x="1845" y="404"/>
                  </a:lnTo>
                  <a:lnTo>
                    <a:pt x="1816" y="439"/>
                  </a:lnTo>
                  <a:lnTo>
                    <a:pt x="1793" y="476"/>
                  </a:lnTo>
                  <a:lnTo>
                    <a:pt x="1774" y="519"/>
                  </a:lnTo>
                  <a:lnTo>
                    <a:pt x="1763" y="563"/>
                  </a:lnTo>
                  <a:lnTo>
                    <a:pt x="1759" y="611"/>
                  </a:lnTo>
                  <a:lnTo>
                    <a:pt x="1763" y="658"/>
                  </a:lnTo>
                  <a:lnTo>
                    <a:pt x="1774" y="703"/>
                  </a:lnTo>
                  <a:lnTo>
                    <a:pt x="1793" y="745"/>
                  </a:lnTo>
                  <a:lnTo>
                    <a:pt x="1816" y="783"/>
                  </a:lnTo>
                  <a:lnTo>
                    <a:pt x="1845" y="818"/>
                  </a:lnTo>
                  <a:lnTo>
                    <a:pt x="1878" y="846"/>
                  </a:lnTo>
                  <a:lnTo>
                    <a:pt x="1917" y="870"/>
                  </a:lnTo>
                  <a:lnTo>
                    <a:pt x="1959" y="887"/>
                  </a:lnTo>
                  <a:lnTo>
                    <a:pt x="2004" y="899"/>
                  </a:lnTo>
                  <a:lnTo>
                    <a:pt x="2052" y="902"/>
                  </a:lnTo>
                  <a:lnTo>
                    <a:pt x="2099" y="899"/>
                  </a:lnTo>
                  <a:lnTo>
                    <a:pt x="2144" y="887"/>
                  </a:lnTo>
                  <a:lnTo>
                    <a:pt x="2185" y="870"/>
                  </a:lnTo>
                  <a:lnTo>
                    <a:pt x="2224" y="846"/>
                  </a:lnTo>
                  <a:lnTo>
                    <a:pt x="2257" y="818"/>
                  </a:lnTo>
                  <a:lnTo>
                    <a:pt x="2287" y="783"/>
                  </a:lnTo>
                  <a:lnTo>
                    <a:pt x="2311" y="745"/>
                  </a:lnTo>
                  <a:lnTo>
                    <a:pt x="2328" y="703"/>
                  </a:lnTo>
                  <a:lnTo>
                    <a:pt x="2339" y="658"/>
                  </a:lnTo>
                  <a:lnTo>
                    <a:pt x="2343" y="611"/>
                  </a:lnTo>
                  <a:lnTo>
                    <a:pt x="2339" y="563"/>
                  </a:lnTo>
                  <a:lnTo>
                    <a:pt x="2328" y="519"/>
                  </a:lnTo>
                  <a:lnTo>
                    <a:pt x="2311" y="476"/>
                  </a:lnTo>
                  <a:lnTo>
                    <a:pt x="2287" y="439"/>
                  </a:lnTo>
                  <a:lnTo>
                    <a:pt x="2257" y="404"/>
                  </a:lnTo>
                  <a:lnTo>
                    <a:pt x="2224" y="375"/>
                  </a:lnTo>
                  <a:lnTo>
                    <a:pt x="2185" y="352"/>
                  </a:lnTo>
                  <a:lnTo>
                    <a:pt x="2144" y="334"/>
                  </a:lnTo>
                  <a:lnTo>
                    <a:pt x="2099" y="323"/>
                  </a:lnTo>
                  <a:lnTo>
                    <a:pt x="2052" y="319"/>
                  </a:lnTo>
                  <a:close/>
                  <a:moveTo>
                    <a:pt x="2052" y="0"/>
                  </a:moveTo>
                  <a:lnTo>
                    <a:pt x="2126" y="4"/>
                  </a:lnTo>
                  <a:lnTo>
                    <a:pt x="2199" y="15"/>
                  </a:lnTo>
                  <a:lnTo>
                    <a:pt x="2268" y="33"/>
                  </a:lnTo>
                  <a:lnTo>
                    <a:pt x="2336" y="58"/>
                  </a:lnTo>
                  <a:lnTo>
                    <a:pt x="2399" y="89"/>
                  </a:lnTo>
                  <a:lnTo>
                    <a:pt x="2459" y="125"/>
                  </a:lnTo>
                  <a:lnTo>
                    <a:pt x="2515" y="167"/>
                  </a:lnTo>
                  <a:lnTo>
                    <a:pt x="2567" y="213"/>
                  </a:lnTo>
                  <a:lnTo>
                    <a:pt x="2615" y="266"/>
                  </a:lnTo>
                  <a:lnTo>
                    <a:pt x="2657" y="322"/>
                  </a:lnTo>
                  <a:lnTo>
                    <a:pt x="2693" y="383"/>
                  </a:lnTo>
                  <a:lnTo>
                    <a:pt x="2724" y="446"/>
                  </a:lnTo>
                  <a:lnTo>
                    <a:pt x="2748" y="514"/>
                  </a:lnTo>
                  <a:lnTo>
                    <a:pt x="2767" y="583"/>
                  </a:lnTo>
                  <a:lnTo>
                    <a:pt x="2778" y="656"/>
                  </a:lnTo>
                  <a:lnTo>
                    <a:pt x="2782" y="730"/>
                  </a:lnTo>
                  <a:lnTo>
                    <a:pt x="2782" y="998"/>
                  </a:lnTo>
                  <a:lnTo>
                    <a:pt x="3882" y="998"/>
                  </a:lnTo>
                  <a:lnTo>
                    <a:pt x="3922" y="1002"/>
                  </a:lnTo>
                  <a:lnTo>
                    <a:pt x="3959" y="1012"/>
                  </a:lnTo>
                  <a:lnTo>
                    <a:pt x="3993" y="1028"/>
                  </a:lnTo>
                  <a:lnTo>
                    <a:pt x="4024" y="1049"/>
                  </a:lnTo>
                  <a:lnTo>
                    <a:pt x="4051" y="1077"/>
                  </a:lnTo>
                  <a:lnTo>
                    <a:pt x="4072" y="1108"/>
                  </a:lnTo>
                  <a:lnTo>
                    <a:pt x="4089" y="1142"/>
                  </a:lnTo>
                  <a:lnTo>
                    <a:pt x="4100" y="1179"/>
                  </a:lnTo>
                  <a:lnTo>
                    <a:pt x="4102" y="1219"/>
                  </a:lnTo>
                  <a:lnTo>
                    <a:pt x="4102" y="3307"/>
                  </a:lnTo>
                  <a:lnTo>
                    <a:pt x="4100" y="3347"/>
                  </a:lnTo>
                  <a:lnTo>
                    <a:pt x="4089" y="3384"/>
                  </a:lnTo>
                  <a:lnTo>
                    <a:pt x="4072" y="3419"/>
                  </a:lnTo>
                  <a:lnTo>
                    <a:pt x="4051" y="3449"/>
                  </a:lnTo>
                  <a:lnTo>
                    <a:pt x="4024" y="3477"/>
                  </a:lnTo>
                  <a:lnTo>
                    <a:pt x="3993" y="3498"/>
                  </a:lnTo>
                  <a:lnTo>
                    <a:pt x="3959" y="3514"/>
                  </a:lnTo>
                  <a:lnTo>
                    <a:pt x="3922" y="3525"/>
                  </a:lnTo>
                  <a:lnTo>
                    <a:pt x="3882" y="3529"/>
                  </a:lnTo>
                  <a:lnTo>
                    <a:pt x="222" y="3529"/>
                  </a:lnTo>
                  <a:lnTo>
                    <a:pt x="182" y="3525"/>
                  </a:lnTo>
                  <a:lnTo>
                    <a:pt x="144" y="3514"/>
                  </a:lnTo>
                  <a:lnTo>
                    <a:pt x="109" y="3498"/>
                  </a:lnTo>
                  <a:lnTo>
                    <a:pt x="78" y="3477"/>
                  </a:lnTo>
                  <a:lnTo>
                    <a:pt x="52" y="3449"/>
                  </a:lnTo>
                  <a:lnTo>
                    <a:pt x="30" y="3419"/>
                  </a:lnTo>
                  <a:lnTo>
                    <a:pt x="13" y="3384"/>
                  </a:lnTo>
                  <a:lnTo>
                    <a:pt x="3" y="3347"/>
                  </a:lnTo>
                  <a:lnTo>
                    <a:pt x="0" y="3307"/>
                  </a:lnTo>
                  <a:lnTo>
                    <a:pt x="0" y="1219"/>
                  </a:lnTo>
                  <a:lnTo>
                    <a:pt x="3" y="1179"/>
                  </a:lnTo>
                  <a:lnTo>
                    <a:pt x="13" y="1142"/>
                  </a:lnTo>
                  <a:lnTo>
                    <a:pt x="30" y="1108"/>
                  </a:lnTo>
                  <a:lnTo>
                    <a:pt x="52" y="1077"/>
                  </a:lnTo>
                  <a:lnTo>
                    <a:pt x="78" y="1049"/>
                  </a:lnTo>
                  <a:lnTo>
                    <a:pt x="109" y="1028"/>
                  </a:lnTo>
                  <a:lnTo>
                    <a:pt x="144" y="1012"/>
                  </a:lnTo>
                  <a:lnTo>
                    <a:pt x="182" y="1002"/>
                  </a:lnTo>
                  <a:lnTo>
                    <a:pt x="222" y="998"/>
                  </a:lnTo>
                  <a:lnTo>
                    <a:pt x="1322" y="998"/>
                  </a:lnTo>
                  <a:lnTo>
                    <a:pt x="1322" y="730"/>
                  </a:lnTo>
                  <a:lnTo>
                    <a:pt x="1325" y="656"/>
                  </a:lnTo>
                  <a:lnTo>
                    <a:pt x="1337" y="583"/>
                  </a:lnTo>
                  <a:lnTo>
                    <a:pt x="1354" y="514"/>
                  </a:lnTo>
                  <a:lnTo>
                    <a:pt x="1379" y="446"/>
                  </a:lnTo>
                  <a:lnTo>
                    <a:pt x="1409" y="383"/>
                  </a:lnTo>
                  <a:lnTo>
                    <a:pt x="1446" y="322"/>
                  </a:lnTo>
                  <a:lnTo>
                    <a:pt x="1489" y="266"/>
                  </a:lnTo>
                  <a:lnTo>
                    <a:pt x="1535" y="213"/>
                  </a:lnTo>
                  <a:lnTo>
                    <a:pt x="1587" y="167"/>
                  </a:lnTo>
                  <a:lnTo>
                    <a:pt x="1643" y="125"/>
                  </a:lnTo>
                  <a:lnTo>
                    <a:pt x="1703" y="89"/>
                  </a:lnTo>
                  <a:lnTo>
                    <a:pt x="1768" y="58"/>
                  </a:lnTo>
                  <a:lnTo>
                    <a:pt x="1834" y="33"/>
                  </a:lnTo>
                  <a:lnTo>
                    <a:pt x="1905" y="15"/>
                  </a:lnTo>
                  <a:lnTo>
                    <a:pt x="1977" y="4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035" y="2532"/>
              <a:ext cx="704" cy="815"/>
            </a:xfrm>
            <a:custGeom>
              <a:rect b="b" l="l" r="r" t="t"/>
              <a:pathLst>
                <a:path extrusionOk="0" h="1630" w="1407">
                  <a:moveTo>
                    <a:pt x="381" y="1098"/>
                  </a:moveTo>
                  <a:lnTo>
                    <a:pt x="377" y="1102"/>
                  </a:lnTo>
                  <a:lnTo>
                    <a:pt x="374" y="1105"/>
                  </a:lnTo>
                  <a:lnTo>
                    <a:pt x="333" y="1140"/>
                  </a:lnTo>
                  <a:lnTo>
                    <a:pt x="295" y="1180"/>
                  </a:lnTo>
                  <a:lnTo>
                    <a:pt x="263" y="1224"/>
                  </a:lnTo>
                  <a:lnTo>
                    <a:pt x="234" y="1270"/>
                  </a:lnTo>
                  <a:lnTo>
                    <a:pt x="211" y="1320"/>
                  </a:lnTo>
                  <a:lnTo>
                    <a:pt x="192" y="1372"/>
                  </a:lnTo>
                  <a:lnTo>
                    <a:pt x="179" y="1427"/>
                  </a:lnTo>
                  <a:lnTo>
                    <a:pt x="179" y="1444"/>
                  </a:lnTo>
                  <a:lnTo>
                    <a:pt x="183" y="1459"/>
                  </a:lnTo>
                  <a:lnTo>
                    <a:pt x="192" y="1474"/>
                  </a:lnTo>
                  <a:lnTo>
                    <a:pt x="204" y="1484"/>
                  </a:lnTo>
                  <a:lnTo>
                    <a:pt x="219" y="1492"/>
                  </a:lnTo>
                  <a:lnTo>
                    <a:pt x="235" y="1494"/>
                  </a:lnTo>
                  <a:lnTo>
                    <a:pt x="1172" y="1494"/>
                  </a:lnTo>
                  <a:lnTo>
                    <a:pt x="1189" y="1492"/>
                  </a:lnTo>
                  <a:lnTo>
                    <a:pt x="1203" y="1484"/>
                  </a:lnTo>
                  <a:lnTo>
                    <a:pt x="1215" y="1474"/>
                  </a:lnTo>
                  <a:lnTo>
                    <a:pt x="1223" y="1459"/>
                  </a:lnTo>
                  <a:lnTo>
                    <a:pt x="1228" y="1444"/>
                  </a:lnTo>
                  <a:lnTo>
                    <a:pt x="1227" y="1427"/>
                  </a:lnTo>
                  <a:lnTo>
                    <a:pt x="1215" y="1372"/>
                  </a:lnTo>
                  <a:lnTo>
                    <a:pt x="1196" y="1320"/>
                  </a:lnTo>
                  <a:lnTo>
                    <a:pt x="1172" y="1270"/>
                  </a:lnTo>
                  <a:lnTo>
                    <a:pt x="1144" y="1224"/>
                  </a:lnTo>
                  <a:lnTo>
                    <a:pt x="1111" y="1180"/>
                  </a:lnTo>
                  <a:lnTo>
                    <a:pt x="1074" y="1140"/>
                  </a:lnTo>
                  <a:lnTo>
                    <a:pt x="1034" y="1105"/>
                  </a:lnTo>
                  <a:lnTo>
                    <a:pt x="1029" y="1102"/>
                  </a:lnTo>
                  <a:lnTo>
                    <a:pt x="1025" y="1098"/>
                  </a:lnTo>
                  <a:lnTo>
                    <a:pt x="979" y="1137"/>
                  </a:lnTo>
                  <a:lnTo>
                    <a:pt x="929" y="1169"/>
                  </a:lnTo>
                  <a:lnTo>
                    <a:pt x="876" y="1195"/>
                  </a:lnTo>
                  <a:lnTo>
                    <a:pt x="821" y="1215"/>
                  </a:lnTo>
                  <a:lnTo>
                    <a:pt x="762" y="1227"/>
                  </a:lnTo>
                  <a:lnTo>
                    <a:pt x="704" y="1231"/>
                  </a:lnTo>
                  <a:lnTo>
                    <a:pt x="652" y="1227"/>
                  </a:lnTo>
                  <a:lnTo>
                    <a:pt x="602" y="1219"/>
                  </a:lnTo>
                  <a:lnTo>
                    <a:pt x="554" y="1205"/>
                  </a:lnTo>
                  <a:lnTo>
                    <a:pt x="507" y="1185"/>
                  </a:lnTo>
                  <a:lnTo>
                    <a:pt x="463" y="1160"/>
                  </a:lnTo>
                  <a:lnTo>
                    <a:pt x="421" y="1132"/>
                  </a:lnTo>
                  <a:lnTo>
                    <a:pt x="381" y="1098"/>
                  </a:lnTo>
                  <a:close/>
                  <a:moveTo>
                    <a:pt x="704" y="124"/>
                  </a:moveTo>
                  <a:lnTo>
                    <a:pt x="659" y="127"/>
                  </a:lnTo>
                  <a:lnTo>
                    <a:pt x="617" y="137"/>
                  </a:lnTo>
                  <a:lnTo>
                    <a:pt x="576" y="155"/>
                  </a:lnTo>
                  <a:lnTo>
                    <a:pt x="537" y="178"/>
                  </a:lnTo>
                  <a:lnTo>
                    <a:pt x="502" y="207"/>
                  </a:lnTo>
                  <a:lnTo>
                    <a:pt x="468" y="241"/>
                  </a:lnTo>
                  <a:lnTo>
                    <a:pt x="440" y="279"/>
                  </a:lnTo>
                  <a:lnTo>
                    <a:pt x="414" y="323"/>
                  </a:lnTo>
                  <a:lnTo>
                    <a:pt x="391" y="370"/>
                  </a:lnTo>
                  <a:lnTo>
                    <a:pt x="374" y="420"/>
                  </a:lnTo>
                  <a:lnTo>
                    <a:pt x="361" y="474"/>
                  </a:lnTo>
                  <a:lnTo>
                    <a:pt x="353" y="530"/>
                  </a:lnTo>
                  <a:lnTo>
                    <a:pt x="350" y="588"/>
                  </a:lnTo>
                  <a:lnTo>
                    <a:pt x="353" y="647"/>
                  </a:lnTo>
                  <a:lnTo>
                    <a:pt x="361" y="703"/>
                  </a:lnTo>
                  <a:lnTo>
                    <a:pt x="374" y="756"/>
                  </a:lnTo>
                  <a:lnTo>
                    <a:pt x="391" y="806"/>
                  </a:lnTo>
                  <a:lnTo>
                    <a:pt x="414" y="854"/>
                  </a:lnTo>
                  <a:lnTo>
                    <a:pt x="440" y="897"/>
                  </a:lnTo>
                  <a:lnTo>
                    <a:pt x="468" y="936"/>
                  </a:lnTo>
                  <a:lnTo>
                    <a:pt x="502" y="970"/>
                  </a:lnTo>
                  <a:lnTo>
                    <a:pt x="537" y="998"/>
                  </a:lnTo>
                  <a:lnTo>
                    <a:pt x="576" y="1022"/>
                  </a:lnTo>
                  <a:lnTo>
                    <a:pt x="617" y="1039"/>
                  </a:lnTo>
                  <a:lnTo>
                    <a:pt x="659" y="1049"/>
                  </a:lnTo>
                  <a:lnTo>
                    <a:pt x="704" y="1053"/>
                  </a:lnTo>
                  <a:lnTo>
                    <a:pt x="748" y="1049"/>
                  </a:lnTo>
                  <a:lnTo>
                    <a:pt x="790" y="1039"/>
                  </a:lnTo>
                  <a:lnTo>
                    <a:pt x="831" y="1022"/>
                  </a:lnTo>
                  <a:lnTo>
                    <a:pt x="870" y="998"/>
                  </a:lnTo>
                  <a:lnTo>
                    <a:pt x="904" y="970"/>
                  </a:lnTo>
                  <a:lnTo>
                    <a:pt x="938" y="936"/>
                  </a:lnTo>
                  <a:lnTo>
                    <a:pt x="967" y="897"/>
                  </a:lnTo>
                  <a:lnTo>
                    <a:pt x="993" y="854"/>
                  </a:lnTo>
                  <a:lnTo>
                    <a:pt x="1015" y="806"/>
                  </a:lnTo>
                  <a:lnTo>
                    <a:pt x="1033" y="756"/>
                  </a:lnTo>
                  <a:lnTo>
                    <a:pt x="1045" y="703"/>
                  </a:lnTo>
                  <a:lnTo>
                    <a:pt x="1054" y="647"/>
                  </a:lnTo>
                  <a:lnTo>
                    <a:pt x="1056" y="588"/>
                  </a:lnTo>
                  <a:lnTo>
                    <a:pt x="1054" y="530"/>
                  </a:lnTo>
                  <a:lnTo>
                    <a:pt x="1045" y="474"/>
                  </a:lnTo>
                  <a:lnTo>
                    <a:pt x="1033" y="420"/>
                  </a:lnTo>
                  <a:lnTo>
                    <a:pt x="1015" y="370"/>
                  </a:lnTo>
                  <a:lnTo>
                    <a:pt x="993" y="323"/>
                  </a:lnTo>
                  <a:lnTo>
                    <a:pt x="967" y="279"/>
                  </a:lnTo>
                  <a:lnTo>
                    <a:pt x="938" y="241"/>
                  </a:lnTo>
                  <a:lnTo>
                    <a:pt x="904" y="207"/>
                  </a:lnTo>
                  <a:lnTo>
                    <a:pt x="870" y="178"/>
                  </a:lnTo>
                  <a:lnTo>
                    <a:pt x="831" y="155"/>
                  </a:lnTo>
                  <a:lnTo>
                    <a:pt x="790" y="137"/>
                  </a:lnTo>
                  <a:lnTo>
                    <a:pt x="748" y="127"/>
                  </a:lnTo>
                  <a:lnTo>
                    <a:pt x="704" y="124"/>
                  </a:lnTo>
                  <a:close/>
                  <a:moveTo>
                    <a:pt x="153" y="0"/>
                  </a:moveTo>
                  <a:lnTo>
                    <a:pt x="1255" y="0"/>
                  </a:lnTo>
                  <a:lnTo>
                    <a:pt x="1284" y="3"/>
                  </a:lnTo>
                  <a:lnTo>
                    <a:pt x="1313" y="13"/>
                  </a:lnTo>
                  <a:lnTo>
                    <a:pt x="1339" y="26"/>
                  </a:lnTo>
                  <a:lnTo>
                    <a:pt x="1362" y="45"/>
                  </a:lnTo>
                  <a:lnTo>
                    <a:pt x="1380" y="67"/>
                  </a:lnTo>
                  <a:lnTo>
                    <a:pt x="1395" y="94"/>
                  </a:lnTo>
                  <a:lnTo>
                    <a:pt x="1404" y="122"/>
                  </a:lnTo>
                  <a:lnTo>
                    <a:pt x="1407" y="153"/>
                  </a:lnTo>
                  <a:lnTo>
                    <a:pt x="1407" y="1478"/>
                  </a:lnTo>
                  <a:lnTo>
                    <a:pt x="1404" y="1508"/>
                  </a:lnTo>
                  <a:lnTo>
                    <a:pt x="1395" y="1537"/>
                  </a:lnTo>
                  <a:lnTo>
                    <a:pt x="1380" y="1563"/>
                  </a:lnTo>
                  <a:lnTo>
                    <a:pt x="1362" y="1585"/>
                  </a:lnTo>
                  <a:lnTo>
                    <a:pt x="1339" y="1604"/>
                  </a:lnTo>
                  <a:lnTo>
                    <a:pt x="1313" y="1619"/>
                  </a:lnTo>
                  <a:lnTo>
                    <a:pt x="1284" y="1627"/>
                  </a:lnTo>
                  <a:lnTo>
                    <a:pt x="1255" y="1630"/>
                  </a:lnTo>
                  <a:lnTo>
                    <a:pt x="153" y="1630"/>
                  </a:lnTo>
                  <a:lnTo>
                    <a:pt x="122" y="1627"/>
                  </a:lnTo>
                  <a:lnTo>
                    <a:pt x="93" y="1619"/>
                  </a:lnTo>
                  <a:lnTo>
                    <a:pt x="67" y="1604"/>
                  </a:lnTo>
                  <a:lnTo>
                    <a:pt x="45" y="1585"/>
                  </a:lnTo>
                  <a:lnTo>
                    <a:pt x="26" y="1563"/>
                  </a:lnTo>
                  <a:lnTo>
                    <a:pt x="12" y="1537"/>
                  </a:lnTo>
                  <a:lnTo>
                    <a:pt x="2" y="1508"/>
                  </a:lnTo>
                  <a:lnTo>
                    <a:pt x="0" y="1478"/>
                  </a:lnTo>
                  <a:lnTo>
                    <a:pt x="0" y="153"/>
                  </a:lnTo>
                  <a:lnTo>
                    <a:pt x="2" y="122"/>
                  </a:lnTo>
                  <a:lnTo>
                    <a:pt x="12" y="94"/>
                  </a:lnTo>
                  <a:lnTo>
                    <a:pt x="26" y="67"/>
                  </a:lnTo>
                  <a:lnTo>
                    <a:pt x="45" y="45"/>
                  </a:lnTo>
                  <a:lnTo>
                    <a:pt x="67" y="26"/>
                  </a:lnTo>
                  <a:lnTo>
                    <a:pt x="93" y="13"/>
                  </a:lnTo>
                  <a:lnTo>
                    <a:pt x="122" y="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